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4" r:id="rId3"/>
    <p:sldId id="264" r:id="rId4"/>
    <p:sldId id="305" r:id="rId5"/>
    <p:sldId id="306" r:id="rId6"/>
    <p:sldId id="302" r:id="rId7"/>
    <p:sldId id="300" r:id="rId8"/>
    <p:sldId id="299" r:id="rId9"/>
    <p:sldId id="307" r:id="rId10"/>
    <p:sldId id="293" r:id="rId11"/>
    <p:sldId id="295" r:id="rId12"/>
    <p:sldId id="280" r:id="rId13"/>
    <p:sldId id="303" r:id="rId14"/>
    <p:sldId id="298" r:id="rId15"/>
    <p:sldId id="296" r:id="rId16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146" y="-6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05/11/2022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05/11/2022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lt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lectrical_load" TargetMode="External"/><Relationship Id="rId4" Type="http://schemas.openxmlformats.org/officeDocument/2006/relationships/hyperlink" Target="https://en.wikipedia.org/wiki/Electric_curren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10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</a:p>
        </p:txBody>
      </p:sp>
      <p:pic>
        <p:nvPicPr>
          <p:cNvPr id="12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13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4" name="Picture 13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23478"/>
            <a:ext cx="2857143" cy="1828572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156054"/>
            <a:ext cx="1353902" cy="9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Setup CCP/PWM with PPS</a:t>
            </a:r>
          </a:p>
          <a:p>
            <a:pPr lvl="1"/>
            <a:r>
              <a:rPr lang="en-GB" dirty="0" smtClean="0"/>
              <a:t>Read the ADC to set the Duty value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CCP/PWM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10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</a:p>
        </p:txBody>
      </p:sp>
      <p:pic>
        <p:nvPicPr>
          <p:cNvPr id="12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13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4" name="Picture 13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23478"/>
            <a:ext cx="2857143" cy="1828572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156054"/>
            <a:ext cx="1353902" cy="9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CCP/PWM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203598"/>
            <a:ext cx="6888163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Group 8"/>
          <p:cNvGrpSpPr/>
          <p:nvPr/>
        </p:nvGrpSpPr>
        <p:grpSpPr>
          <a:xfrm>
            <a:off x="5004048" y="195487"/>
            <a:ext cx="4139952" cy="1296144"/>
            <a:chOff x="2123728" y="1779662"/>
            <a:chExt cx="5343525" cy="2000251"/>
          </a:xfrm>
        </p:grpSpPr>
        <p:pic>
          <p:nvPicPr>
            <p:cNvPr id="10" name="Picture 2" descr="http://www.thebox.myzen.co.uk/Tutorial/Media/PWMan.gif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23728" y="1779662"/>
              <a:ext cx="5343525" cy="2000251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3153544" y="2305049"/>
              <a:ext cx="713606" cy="248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PIC16F171xx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b="1" dirty="0" smtClean="0"/>
              <a:t>Digital and </a:t>
            </a:r>
            <a:r>
              <a:rPr lang="en-GB" b="1" dirty="0" err="1" smtClean="0"/>
              <a:t>Analog</a:t>
            </a:r>
            <a:r>
              <a:rPr lang="en-GB" b="1" dirty="0" smtClean="0"/>
              <a:t> peripherals </a:t>
            </a:r>
          </a:p>
          <a:p>
            <a:pPr lvl="1"/>
            <a:r>
              <a:rPr lang="en-GB" b="1" dirty="0" smtClean="0"/>
              <a:t>12-bit ADC</a:t>
            </a:r>
          </a:p>
          <a:p>
            <a:pPr lvl="1"/>
            <a:r>
              <a:rPr lang="en-GB" b="1" dirty="0" smtClean="0"/>
              <a:t>Multiple communication interfaces</a:t>
            </a:r>
          </a:p>
          <a:p>
            <a:pPr lvl="2"/>
            <a:r>
              <a:rPr lang="en-GB" b="1" dirty="0" smtClean="0"/>
              <a:t>Serial, I2C, SPI</a:t>
            </a:r>
          </a:p>
          <a:p>
            <a:pPr lvl="1"/>
            <a:r>
              <a:rPr lang="en-GB" b="1" dirty="0" smtClean="0"/>
              <a:t>PWM – CCP/PWM and 16Bit</a:t>
            </a:r>
          </a:p>
          <a:p>
            <a:pPr lvl="1"/>
            <a:r>
              <a:rPr lang="en-GB" b="1" dirty="0" smtClean="0"/>
              <a:t>Configurable Logic Cells</a:t>
            </a:r>
          </a:p>
          <a:p>
            <a:pPr lvl="1"/>
            <a:r>
              <a:rPr lang="en-GB" b="1" dirty="0" err="1" smtClean="0"/>
              <a:t>OpAmp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9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95486"/>
            <a:ext cx="1800994" cy="1719957"/>
          </a:xfrm>
          <a:prstGeom prst="rect">
            <a:avLst/>
          </a:prstGeom>
          <a:noFill/>
        </p:spPr>
      </p:pic>
      <p:pic>
        <p:nvPicPr>
          <p:cNvPr id="10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933" y="1779662"/>
            <a:ext cx="1840067" cy="142128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Microchip PIC &amp;AVR and Logic Green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16F171xx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4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9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139702"/>
            <a:ext cx="2464353" cy="194132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652120" y="4278340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2244" y="2443886"/>
            <a:ext cx="4392488" cy="269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11510"/>
            <a:ext cx="2025182" cy="129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5111701" y="1669157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635646"/>
            <a:ext cx="4564" cy="512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57265" y="2141220"/>
            <a:ext cx="6275" cy="9374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95936" y="2139703"/>
            <a:ext cx="1452364" cy="91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8252" y="2185188"/>
            <a:ext cx="42119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http://www.gabotronics.com/development-boards/xmega-xminilab.htm</a:t>
            </a:r>
            <a:endParaRPr lang="en-GB" sz="1000" dirty="0"/>
          </a:p>
        </p:txBody>
      </p:sp>
      <p:sp>
        <p:nvSpPr>
          <p:cNvPr id="13" name="Rectangle 12"/>
          <p:cNvSpPr/>
          <p:nvPr/>
        </p:nvSpPr>
        <p:spPr>
          <a:xfrm>
            <a:off x="4860032" y="3627120"/>
            <a:ext cx="936104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16F17126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Pulse Width Modulation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800475" y="3143249"/>
            <a:ext cx="5343525" cy="2000251"/>
            <a:chOff x="2123728" y="1779662"/>
            <a:chExt cx="5343525" cy="2000251"/>
          </a:xfrm>
        </p:grpSpPr>
        <p:pic>
          <p:nvPicPr>
            <p:cNvPr id="53250" name="Picture 2" descr="http://www.thebox.myzen.co.uk/Tutorial/Media/PWMan.gif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1779662"/>
              <a:ext cx="5343525" cy="2000251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153544" y="2305049"/>
              <a:ext cx="713606" cy="248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1103" y="1000125"/>
            <a:ext cx="86493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Pulse Width Modulation ( PWM ) is simply a succession of pulses –  is a method of reducing the average power delivered by an electrical signal, by effectively chopping it up into discrete parts.</a:t>
            </a:r>
          </a:p>
          <a:p>
            <a:endParaRPr lang="en-GB" dirty="0" smtClean="0"/>
          </a:p>
          <a:p>
            <a:r>
              <a:rPr lang="en-GB" dirty="0" smtClean="0"/>
              <a:t>The average value of </a:t>
            </a:r>
            <a:r>
              <a:rPr lang="en-GB" dirty="0" smtClean="0">
                <a:hlinkClick r:id="rId3" tooltip="Volt"/>
              </a:rPr>
              <a:t>voltage</a:t>
            </a:r>
            <a:r>
              <a:rPr lang="en-GB" dirty="0" smtClean="0"/>
              <a:t> (and </a:t>
            </a:r>
            <a:r>
              <a:rPr lang="en-GB" dirty="0" smtClean="0">
                <a:hlinkClick r:id="rId4" tooltip="Electric current"/>
              </a:rPr>
              <a:t>current</a:t>
            </a:r>
            <a:r>
              <a:rPr lang="en-GB" dirty="0" smtClean="0"/>
              <a:t>) fed to the </a:t>
            </a:r>
            <a:r>
              <a:rPr lang="en-GB" dirty="0" smtClean="0">
                <a:hlinkClick r:id="rId5" tooltip="Electrical load"/>
              </a:rPr>
              <a:t>load</a:t>
            </a:r>
            <a:r>
              <a:rPr lang="en-GB" dirty="0" smtClean="0"/>
              <a:t> is controlled by turning on and off at a fast rate.   The longer the signal is  on compared to the off periods, the higher the total power supplied to the load.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0 LPC1768 PWM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9502"/>
            <a:ext cx="7829550" cy="4514851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" y="1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pPr marL="0" marR="0" lvl="0" indent="0" algn="l" defTabSz="85063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Goal</a:t>
            </a:r>
            <a:endParaRPr kumimoji="0" lang="en-GB" sz="4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3867894"/>
            <a:ext cx="4707326" cy="332114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600" dirty="0" smtClean="0"/>
              <a:t>Fixed frequency for the period and vary the duty cycle </a:t>
            </a:r>
            <a:endParaRPr lang="en-GB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CCP/PWM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203598"/>
            <a:ext cx="6888163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Group 8"/>
          <p:cNvGrpSpPr/>
          <p:nvPr/>
        </p:nvGrpSpPr>
        <p:grpSpPr>
          <a:xfrm>
            <a:off x="5004048" y="195487"/>
            <a:ext cx="4139952" cy="1296144"/>
            <a:chOff x="2123728" y="1779662"/>
            <a:chExt cx="5343525" cy="2000251"/>
          </a:xfrm>
        </p:grpSpPr>
        <p:pic>
          <p:nvPicPr>
            <p:cNvPr id="10" name="Picture 2" descr="http://www.thebox.myzen.co.uk/Tutorial/Media/PWMan.gif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23728" y="1779662"/>
              <a:ext cx="5343525" cy="2000251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3153544" y="2305049"/>
              <a:ext cx="713606" cy="248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13082</TotalTime>
  <Words>482</Words>
  <Application>Microsoft Office PowerPoint</Application>
  <PresentationFormat>On-screen Show (16:9)</PresentationFormat>
  <Paragraphs>98</Paragraphs>
  <Slides>15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Great Cow BASIC Part 10</vt:lpstr>
      <vt:lpstr>PIC16F171xx</vt:lpstr>
      <vt:lpstr>Videos...</vt:lpstr>
      <vt:lpstr>Great Cow BASIC Compiler</vt:lpstr>
      <vt:lpstr>Hardware</vt:lpstr>
      <vt:lpstr>Hardware</vt:lpstr>
      <vt:lpstr>Pulse Width Modulation</vt:lpstr>
      <vt:lpstr>Slide 8</vt:lpstr>
      <vt:lpstr>CCP/PWM</vt:lpstr>
      <vt:lpstr>Lab</vt:lpstr>
      <vt:lpstr>Slide 11</vt:lpstr>
      <vt:lpstr>Videos...</vt:lpstr>
      <vt:lpstr>Great Cow BASIC Part 10</vt:lpstr>
      <vt:lpstr>Backup Slides</vt:lpstr>
      <vt:lpstr>CCP/PWM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792</cp:revision>
  <dcterms:created xsi:type="dcterms:W3CDTF">2019-01-08T20:03:06Z</dcterms:created>
  <dcterms:modified xsi:type="dcterms:W3CDTF">2022-11-05T13:00:42Z</dcterms:modified>
</cp:coreProperties>
</file>