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83" r:id="rId3"/>
    <p:sldId id="264" r:id="rId4"/>
    <p:sldId id="282" r:id="rId5"/>
    <p:sldId id="299" r:id="rId6"/>
    <p:sldId id="301" r:id="rId7"/>
    <p:sldId id="285" r:id="rId8"/>
    <p:sldId id="286" r:id="rId9"/>
    <p:sldId id="300" r:id="rId10"/>
    <p:sldId id="302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88" r:id="rId20"/>
    <p:sldId id="289" r:id="rId21"/>
    <p:sldId id="280" r:id="rId2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1" d="100"/>
          <a:sy n="161" d="100"/>
        </p:scale>
        <p:origin x="-96" y="-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28/10/2022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28/10/2022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8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28/10/2022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 Cam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Make  four LEDs flash in a sequence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Delay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10" name="Flowchart: Decision 9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  <a:endCxn id="8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Alternate Process 35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 smtClean="0"/>
                        <a:t>1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77040">
            <a:off x="2908742" y="3846525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8099321" y="38190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urved Down Arrow 9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956376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812360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7"/>
          <p:cNvSpPr/>
          <p:nvPr/>
        </p:nvSpPr>
        <p:spPr>
          <a:xfrm>
            <a:off x="7684816" y="38100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7343825" y="372780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Rotate with Carry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4" y="1340768"/>
          <a:ext cx="84969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846"/>
                <a:gridCol w="1379846"/>
                <a:gridCol w="1307222"/>
                <a:gridCol w="1307222"/>
                <a:gridCol w="1307222"/>
                <a:gridCol w="1815587"/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LED4</a:t>
                      </a:r>
                      <a:r>
                        <a:rPr lang="en-GB" baseline="0" dirty="0" smtClean="0"/>
                        <a:t> = C.3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LED3 = C.2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LED2 = C.1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LED1 = C.0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CARRY</a:t>
                      </a:r>
                      <a:r>
                        <a:rPr lang="en-GB" baseline="0" dirty="0" smtClean="0"/>
                        <a:t> = SREG.0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Rotate(shift)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 smtClean="0"/>
                        <a:t>1</a:t>
                      </a:r>
                      <a:endParaRPr lang="en-GB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Restart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Rotate(shift)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urved Down Arrow 4"/>
          <p:cNvSpPr/>
          <p:nvPr/>
        </p:nvSpPr>
        <p:spPr>
          <a:xfrm rot="1177040">
            <a:off x="2836735" y="161427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Curved Down Arrow 5"/>
          <p:cNvSpPr/>
          <p:nvPr/>
        </p:nvSpPr>
        <p:spPr>
          <a:xfrm rot="1177040">
            <a:off x="4132879" y="197431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177040">
            <a:off x="5501030" y="2334357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Curved Down Arrow 7"/>
          <p:cNvSpPr/>
          <p:nvPr/>
        </p:nvSpPr>
        <p:spPr>
          <a:xfrm rot="1177040">
            <a:off x="6725168" y="2694396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77040">
            <a:off x="2908742" y="3846525"/>
            <a:ext cx="864096" cy="5362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0"/>
            <a:ext cx="2356123" cy="7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8081392" y="369952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PIC16F171xx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b="1" dirty="0" smtClean="0"/>
              <a:t>Digital and </a:t>
            </a:r>
            <a:r>
              <a:rPr lang="en-GB" b="1" dirty="0" err="1" smtClean="0"/>
              <a:t>Analog</a:t>
            </a:r>
            <a:r>
              <a:rPr lang="en-GB" b="1" dirty="0" smtClean="0"/>
              <a:t> peripherals </a:t>
            </a:r>
          </a:p>
          <a:p>
            <a:pPr lvl="1"/>
            <a:r>
              <a:rPr lang="en-GB" b="1" dirty="0" smtClean="0"/>
              <a:t>12-bit ADC</a:t>
            </a:r>
          </a:p>
          <a:p>
            <a:pPr lvl="1"/>
            <a:r>
              <a:rPr lang="en-GB" b="1" dirty="0" smtClean="0"/>
              <a:t>Multiple communication interfaces</a:t>
            </a:r>
          </a:p>
          <a:p>
            <a:pPr lvl="2"/>
            <a:r>
              <a:rPr lang="en-GB" b="1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5486"/>
            <a:ext cx="1800994" cy="1719957"/>
          </a:xfrm>
          <a:prstGeom prst="rect">
            <a:avLst/>
          </a:prstGeom>
          <a:noFill/>
        </p:spPr>
      </p:pic>
      <p:pic>
        <p:nvPicPr>
          <p:cNvPr id="6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3" y="1779662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 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PIC, AVR  and LGT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Microcontroller connectivity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-1211500" y="3765024"/>
            <a:ext cx="115212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063" y="1019175"/>
            <a:ext cx="6364287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 b="5488"/>
          <a:stretch>
            <a:fillRect/>
          </a:stretch>
        </p:blipFill>
        <p:spPr bwMode="auto">
          <a:xfrm rot="5400000">
            <a:off x="7416772" y="684017"/>
            <a:ext cx="2065015" cy="415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3275856" y="2601686"/>
            <a:ext cx="1296144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PIC16F17126</a:t>
            </a:r>
            <a:endParaRPr lang="en-GB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0"/>
            <a:ext cx="7812360" cy="460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971600" y="1923678"/>
            <a:ext cx="3600400" cy="2657122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Rectangle 7"/>
          <p:cNvSpPr/>
          <p:nvPr/>
        </p:nvSpPr>
        <p:spPr>
          <a:xfrm>
            <a:off x="1115615" y="4256738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400000">
            <a:off x="5939442" y="1132300"/>
            <a:ext cx="2498061" cy="3504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299942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6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419622"/>
            <a:ext cx="3652664" cy="2877424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Basic setup - recap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5537" y="1177313"/>
            <a:ext cx="8229601" cy="3771636"/>
          </a:xfrm>
        </p:spPr>
        <p:txBody>
          <a:bodyPr>
            <a:norm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Downloaded and installed </a:t>
            </a:r>
            <a:r>
              <a:rPr lang="en-GB" dirty="0" err="1" smtClean="0"/>
              <a:t>GCStudio</a:t>
            </a:r>
            <a:r>
              <a:rPr lang="en-GB" dirty="0" smtClean="0"/>
              <a:t> using the default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Attached microcontroller to the programmer via a suitable board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Validated programming communications</a:t>
            </a:r>
          </a:p>
          <a:p>
            <a:pPr marL="478483" indent="-478483">
              <a:buFont typeface="+mj-lt"/>
              <a:buAutoNum type="arabicPeriod"/>
            </a:pP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12558</TotalTime>
  <Words>937</Words>
  <Application>Microsoft Office PowerPoint</Application>
  <PresentationFormat>On-screen Show (16:9)</PresentationFormat>
  <Paragraphs>435</Paragraphs>
  <Slides>21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Great Cow BASIC Part 2</vt:lpstr>
      <vt:lpstr>PIC16F171xx</vt:lpstr>
      <vt:lpstr>Videos...</vt:lpstr>
      <vt:lpstr>Great Cow BASIC Compiler</vt:lpstr>
      <vt:lpstr>Microcontroller connectivity</vt:lpstr>
      <vt:lpstr>Slide 6</vt:lpstr>
      <vt:lpstr>Hardware</vt:lpstr>
      <vt:lpstr>Hardware</vt:lpstr>
      <vt:lpstr>Basic setup - recap</vt:lpstr>
      <vt:lpstr>Lab Cam</vt:lpstr>
      <vt:lpstr>Make  four LEDs flash in a sequence</vt:lpstr>
      <vt:lpstr>Rotate with Carry</vt:lpstr>
      <vt:lpstr>Rotate with Carry</vt:lpstr>
      <vt:lpstr>Rotate with Carry</vt:lpstr>
      <vt:lpstr>Rotate with Carry</vt:lpstr>
      <vt:lpstr>Rotate with Carry</vt:lpstr>
      <vt:lpstr>Rotate with Carry</vt:lpstr>
      <vt:lpstr>Rotate with Carry</vt:lpstr>
      <vt:lpstr>Workshop</vt:lpstr>
      <vt:lpstr>Great Cow BASIC</vt:lpstr>
      <vt:lpstr>Videos...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809</cp:revision>
  <dcterms:created xsi:type="dcterms:W3CDTF">2019-01-08T20:03:06Z</dcterms:created>
  <dcterms:modified xsi:type="dcterms:W3CDTF">2022-10-28T10:01:27Z</dcterms:modified>
</cp:coreProperties>
</file>