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3" r:id="rId3"/>
    <p:sldId id="264" r:id="rId4"/>
    <p:sldId id="282" r:id="rId5"/>
    <p:sldId id="285" r:id="rId6"/>
    <p:sldId id="288" r:id="rId7"/>
    <p:sldId id="286" r:id="rId8"/>
    <p:sldId id="300" r:id="rId9"/>
    <p:sldId id="299" r:id="rId10"/>
    <p:sldId id="301" r:id="rId11"/>
    <p:sldId id="294" r:id="rId12"/>
    <p:sldId id="293" r:id="rId13"/>
    <p:sldId id="295" r:id="rId14"/>
    <p:sldId id="280" r:id="rId15"/>
    <p:sldId id="289" r:id="rId16"/>
    <p:sldId id="297" r:id="rId17"/>
    <p:sldId id="298" r:id="rId18"/>
    <p:sldId id="290" r:id="rId19"/>
    <p:sldId id="296" r:id="rId20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0" d="100"/>
          <a:sy n="160" d="100"/>
        </p:scale>
        <p:origin x="-126" y="-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Access via </a:t>
            </a:r>
            <a:r>
              <a:rPr lang="en-GB" dirty="0" err="1" smtClean="0"/>
              <a:t>PICInfo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Access directly 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Peripheral Pin Select (PPS)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/>
          <p:cNvCxnSpPr/>
          <p:nvPr/>
        </p:nvCxnSpPr>
        <p:spPr>
          <a:xfrm>
            <a:off x="6379110" y="149163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627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Serial up the serial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41151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2451224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Do forever</a:t>
            </a:r>
          </a:p>
          <a:p>
            <a:pPr lvl="1"/>
            <a:r>
              <a:rPr lang="en-GB" dirty="0" smtClean="0"/>
              <a:t>Read ADC</a:t>
            </a:r>
          </a:p>
          <a:p>
            <a:pPr lvl="1"/>
            <a:r>
              <a:rPr lang="en-GB" dirty="0" smtClean="0"/>
              <a:t>Determine if switch state changed</a:t>
            </a:r>
          </a:p>
          <a:p>
            <a:pPr lvl="1"/>
            <a:r>
              <a:rPr lang="en-GB" dirty="0" smtClean="0"/>
              <a:t>Set state of LEDs</a:t>
            </a:r>
          </a:p>
          <a:p>
            <a:pPr lvl="1"/>
            <a:r>
              <a:rPr lang="en-GB" dirty="0" smtClean="0"/>
              <a:t>Wait</a:t>
            </a:r>
          </a:p>
          <a:p>
            <a:r>
              <a:rPr lang="en-GB" dirty="0" smtClean="0"/>
              <a:t>Loop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73202" y="465998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866380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3003798"/>
            <a:ext cx="624121" cy="100811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7178835" y="4350493"/>
            <a:ext cx="46805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84168" y="3435846"/>
            <a:ext cx="524182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Left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616572"/>
            <a:ext cx="64107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Right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21247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22" idx="1"/>
            <a:endCxn id="32" idx="1"/>
          </p:cNvCxnSpPr>
          <p:nvPr/>
        </p:nvCxnSpPr>
        <p:spPr>
          <a:xfrm rot="10800000">
            <a:off x="5573202" y="1392498"/>
            <a:ext cx="12700" cy="344750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98757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/>
          <p:cNvSpPr/>
          <p:nvPr/>
        </p:nvSpPr>
        <p:spPr>
          <a:xfrm>
            <a:off x="5868144" y="4011910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State of LEDs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715766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smtClean="0">
                <a:solidFill>
                  <a:schemeClr val="tx1"/>
                </a:solidFill>
              </a:rPr>
              <a:t>Switch state changed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7" name="Flowchart: Alternate Process 26"/>
          <p:cNvSpPr/>
          <p:nvPr/>
        </p:nvSpPr>
        <p:spPr>
          <a:xfrm>
            <a:off x="5580112" y="22117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Send Values to Serial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72200" y="199568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/>
          <p:cNvSpPr/>
          <p:nvPr/>
        </p:nvSpPr>
        <p:spPr>
          <a:xfrm>
            <a:off x="5580112" y="171653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ReadADC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8</a:t>
            </a:r>
            <a:endParaRPr lang="en-GB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17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8" name="Picture 17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23478"/>
            <a:ext cx="2857143" cy="1828572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156054"/>
            <a:ext cx="1353902" cy="935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23528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46754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9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Serial output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Output</a:t>
            </a:r>
          </a:p>
          <a:p>
            <a:pPr lvl="1"/>
            <a:r>
              <a:rPr lang="en-GB" dirty="0" smtClean="0"/>
              <a:t>Using the built-in Universal Synchronous/Asynchronous Receiver Transmitter (USART) on the PIC</a:t>
            </a:r>
            <a:r>
              <a:rPr lang="en-GB" baseline="30000" dirty="0" smtClean="0"/>
              <a:t>®</a:t>
            </a:r>
            <a:r>
              <a:rPr lang="en-GB" dirty="0" smtClean="0"/>
              <a:t> Microcontroller  to communicate with serial </a:t>
            </a:r>
            <a:r>
              <a:rPr lang="en-GB" dirty="0" smtClean="0"/>
              <a:t>terminal </a:t>
            </a:r>
            <a:r>
              <a:rPr lang="en-GB" dirty="0" smtClean="0"/>
              <a:t>on a PC</a:t>
            </a:r>
          </a:p>
          <a:p>
            <a:r>
              <a:rPr lang="en-GB" dirty="0" smtClean="0"/>
              <a:t>Baseline is the tutorial we have been using plus a TTL/USB serial converter</a:t>
            </a:r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635646"/>
            <a:ext cx="499110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3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411340" y="3439294"/>
            <a:ext cx="6281" cy="1251459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4526" y="4602882"/>
            <a:ext cx="1489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 on PORTC.4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860800" y="1238002"/>
            <a:ext cx="0" cy="57606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2644" y="863600"/>
            <a:ext cx="59824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GND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635896" y="2931790"/>
            <a:ext cx="936104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Serial output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GND and RX (RXD)</a:t>
            </a:r>
          </a:p>
          <a:p>
            <a:endParaRPr lang="en-GB" dirty="0" smtClean="0"/>
          </a:p>
          <a:p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pic>
        <p:nvPicPr>
          <p:cNvPr id="12290" name="Picture 2" descr="PL2303 USB to TTL (Serial) Converter Mo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707654"/>
            <a:ext cx="4623470" cy="2774082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683568" y="3363838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83568" y="357986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7504" y="3003798"/>
            <a:ext cx="14893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TX on PORTC.4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3579862"/>
            <a:ext cx="41870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0V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Peripheral Pin Select (PPS)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07285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PPS configuration provides the method to these choices set the functionality and their placement on a wide range of I/O pins. </a:t>
            </a:r>
          </a:p>
          <a:p>
            <a:r>
              <a:rPr lang="en-GB" dirty="0" smtClean="0"/>
              <a:t>By increasing the </a:t>
            </a:r>
            <a:r>
              <a:rPr lang="en-GB" dirty="0" err="1" smtClean="0"/>
              <a:t>pinout</a:t>
            </a:r>
            <a:r>
              <a:rPr lang="en-GB" dirty="0" smtClean="0"/>
              <a:t> options available on a particular device, users can tailor the device to their entire application.</a:t>
            </a:r>
          </a:p>
          <a:p>
            <a:r>
              <a:rPr lang="en-GB" dirty="0" smtClean="0"/>
              <a:t>For Serial we </a:t>
            </a:r>
            <a:r>
              <a:rPr lang="en-GB" b="1" dirty="0" smtClean="0"/>
              <a:t>must</a:t>
            </a:r>
            <a:r>
              <a:rPr lang="en-GB" dirty="0" smtClean="0"/>
              <a:t> set the </a:t>
            </a:r>
            <a:r>
              <a:rPr lang="en-GB" b="1" dirty="0" smtClean="0"/>
              <a:t>TX</a:t>
            </a:r>
            <a:r>
              <a:rPr lang="en-GB" dirty="0" smtClean="0"/>
              <a:t> the </a:t>
            </a:r>
            <a:r>
              <a:rPr lang="en-GB" b="1" dirty="0" smtClean="0"/>
              <a:t>PPS</a:t>
            </a:r>
          </a:p>
          <a:p>
            <a:pPr lvl="1"/>
            <a:endParaRPr lang="en-GB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12972</TotalTime>
  <Words>610</Words>
  <Application>Microsoft Office PowerPoint</Application>
  <PresentationFormat>On-screen Show (16:9)</PresentationFormat>
  <Paragraphs>139</Paragraphs>
  <Slides>19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Great Cow BASIC Part 8</vt:lpstr>
      <vt:lpstr>PIC16F171xx</vt:lpstr>
      <vt:lpstr>Videos...</vt:lpstr>
      <vt:lpstr>Great Cow BASIC Compiler</vt:lpstr>
      <vt:lpstr>Hardware</vt:lpstr>
      <vt:lpstr>Serial output </vt:lpstr>
      <vt:lpstr>Hardware</vt:lpstr>
      <vt:lpstr>Serial output </vt:lpstr>
      <vt:lpstr>Peripheral Pin Select (PPS)</vt:lpstr>
      <vt:lpstr>Peripheral Pin Select (PPS)</vt:lpstr>
      <vt:lpstr>Tutorial overview</vt:lpstr>
      <vt:lpstr>Lab</vt:lpstr>
      <vt:lpstr>Slide 13</vt:lpstr>
      <vt:lpstr>Videos...</vt:lpstr>
      <vt:lpstr>Great Cow BASIC Part 8</vt:lpstr>
      <vt:lpstr>Slide 16</vt:lpstr>
      <vt:lpstr>Backup Slides</vt:lpstr>
      <vt:lpstr>Slide 18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779</cp:revision>
  <dcterms:created xsi:type="dcterms:W3CDTF">2019-01-08T20:03:06Z</dcterms:created>
  <dcterms:modified xsi:type="dcterms:W3CDTF">2022-11-03T16:24:05Z</dcterms:modified>
</cp:coreProperties>
</file>