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1" r:id="rId2"/>
    <p:sldId id="312" r:id="rId3"/>
    <p:sldId id="314" r:id="rId4"/>
    <p:sldId id="315" r:id="rId5"/>
    <p:sldId id="316" r:id="rId6"/>
    <p:sldId id="317" r:id="rId7"/>
    <p:sldId id="318" r:id="rId8"/>
    <p:sldId id="306" r:id="rId9"/>
    <p:sldId id="309" r:id="rId10"/>
    <p:sldId id="295" r:id="rId11"/>
    <p:sldId id="280" r:id="rId12"/>
    <p:sldId id="310" r:id="rId13"/>
    <p:sldId id="297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068" y="-5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13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13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</a:t>
            </a:r>
            <a:r>
              <a:rPr lang="en-GB" sz="1100" b="1" baseline="30000" dirty="0" smtClean="0"/>
              <a:t>2</a:t>
            </a:r>
            <a:r>
              <a:rPr lang="en-GB" sz="1100" b="1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1851670"/>
            <a:ext cx="4392488" cy="269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45612" y="3034904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2905" y="1391128"/>
            <a:ext cx="4969455" cy="304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932683" y="2736394"/>
            <a:ext cx="1017025" cy="24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748981" y="3318629"/>
            <a:ext cx="0" cy="1152128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9770" y="4404469"/>
            <a:ext cx="40427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173108" y="964291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5980" y="592151"/>
            <a:ext cx="82105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1. </a:t>
            </a:r>
            <a:r>
              <a:rPr lang="en-GB" b="1" dirty="0" smtClean="0"/>
              <a:t>GND</a:t>
            </a:r>
            <a:endParaRPr lang="en-GB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00517" y="3207757"/>
            <a:ext cx="18919" cy="1248188"/>
          </a:xfrm>
          <a:prstGeom prst="line">
            <a:avLst/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339502"/>
            <a:ext cx="6655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Clock</a:t>
            </a:r>
            <a:endParaRPr lang="en-GB" dirty="0" smtClean="0"/>
          </a:p>
          <a:p>
            <a:pPr algn="ctr"/>
            <a:r>
              <a:rPr lang="en-GB" dirty="0" smtClean="0"/>
              <a:t>4.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295727" y="943388"/>
            <a:ext cx="3764" cy="1132104"/>
          </a:xfrm>
          <a:prstGeom prst="line">
            <a:avLst/>
          </a:prstGeom>
          <a:ln w="38100">
            <a:solidFill>
              <a:srgbClr val="FFFF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11" y="4443958"/>
            <a:ext cx="68159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3. 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</a:p>
          <a:p>
            <a:r>
              <a:rPr lang="en-GB" b="1" dirty="0" smtClean="0"/>
              <a:t>Data</a:t>
            </a:r>
            <a:endParaRPr lang="en-GB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152710" y="4144204"/>
            <a:ext cx="6384" cy="51354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22916" y="4404469"/>
            <a:ext cx="75501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2. </a:t>
            </a:r>
            <a:r>
              <a:rPr lang="en-GB" b="1" dirty="0" smtClean="0"/>
              <a:t>VCC</a:t>
            </a:r>
            <a:endParaRPr lang="en-GB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2615" y="2737903"/>
            <a:ext cx="3968184" cy="244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0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46152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52182" y="65183"/>
            <a:ext cx="1081894" cy="4185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537782" y="2326990"/>
            <a:ext cx="6242" cy="183811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58344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2000" y="339502"/>
            <a:ext cx="706295" cy="73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80112" y="1203598"/>
            <a:ext cx="13869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 (SCL)</a:t>
            </a:r>
          </a:p>
          <a:p>
            <a:r>
              <a:rPr lang="en-GB" b="1" dirty="0" smtClean="0"/>
              <a:t>PORTA.1/PPS</a:t>
            </a:r>
            <a:endParaRPr lang="en-GB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465002" y="3900413"/>
            <a:ext cx="13869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DATA(SDA)</a:t>
            </a:r>
          </a:p>
          <a:p>
            <a:r>
              <a:rPr lang="en-GB" b="1" dirty="0" smtClean="0"/>
              <a:t>PORTA.4/PPS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t="12335"/>
          <a:stretch>
            <a:fillRect/>
          </a:stretch>
        </p:blipFill>
        <p:spPr bwMode="auto">
          <a:xfrm>
            <a:off x="827584" y="1707654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402080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5536850" y="69368"/>
            <a:ext cx="6306" cy="322877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3556701" y="4162097"/>
            <a:ext cx="1980149" cy="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26661" y="2308072"/>
            <a:ext cx="1751634" cy="1469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5253070" y="334229"/>
            <a:ext cx="13745" cy="197057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369014"/>
            <a:ext cx="1957398" cy="1348444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427734"/>
            <a:ext cx="3162894" cy="191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622906" y="1419622"/>
            <a:ext cx="1628983" cy="90984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12271" y="2459732"/>
            <a:ext cx="216024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Simple voltmeter</a:t>
            </a:r>
            <a:endParaRPr lang="en-GB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0983" y="3435846"/>
            <a:ext cx="2292034" cy="140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771550"/>
            <a:ext cx="2539128" cy="163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77042" y="2312454"/>
            <a:ext cx="2499414" cy="61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27784" y="411510"/>
            <a:ext cx="2860630" cy="186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915566"/>
            <a:ext cx="1744986" cy="109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Use I</a:t>
            </a:r>
            <a:r>
              <a:rPr lang="en-GB" baseline="30000" dirty="0" smtClean="0"/>
              <a:t>2</a:t>
            </a:r>
            <a:r>
              <a:rPr lang="en-GB" dirty="0" smtClean="0"/>
              <a:t>C discovery to ensure setup</a:t>
            </a:r>
          </a:p>
          <a:p>
            <a:pPr lvl="1"/>
            <a:r>
              <a:rPr lang="en-GB" dirty="0" smtClean="0"/>
              <a:t>Lines, Circles, Text etc</a:t>
            </a:r>
          </a:p>
          <a:p>
            <a:pPr lvl="1"/>
            <a:r>
              <a:rPr lang="en-GB" dirty="0" smtClean="0"/>
              <a:t>Sprites and Voltage meter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13206</TotalTime>
  <Words>428</Words>
  <Application>Microsoft Office PowerPoint</Application>
  <PresentationFormat>On-screen Show (16:9)</PresentationFormat>
  <Paragraphs>96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Great Cow BASIC Part 13</vt:lpstr>
      <vt:lpstr>Videos...</vt:lpstr>
      <vt:lpstr>Great Cow BASIC Compiler</vt:lpstr>
      <vt:lpstr>Hardware</vt:lpstr>
      <vt:lpstr>Hardware</vt:lpstr>
      <vt:lpstr>Hardware</vt:lpstr>
      <vt:lpstr>Setup</vt:lpstr>
      <vt:lpstr>Lab</vt:lpstr>
      <vt:lpstr>Lab</vt:lpstr>
      <vt:lpstr>Slide 10</vt:lpstr>
      <vt:lpstr>Videos...</vt:lpstr>
      <vt:lpstr>Great Cow BASIC Part 13</vt:lpstr>
      <vt:lpstr>Slide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803</cp:revision>
  <dcterms:created xsi:type="dcterms:W3CDTF">2019-01-08T20:03:06Z</dcterms:created>
  <dcterms:modified xsi:type="dcterms:W3CDTF">2022-11-09T09:24:39Z</dcterms:modified>
</cp:coreProperties>
</file>