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8" r:id="rId3"/>
    <p:sldId id="264" r:id="rId4"/>
    <p:sldId id="282" r:id="rId5"/>
    <p:sldId id="285" r:id="rId6"/>
    <p:sldId id="286" r:id="rId7"/>
    <p:sldId id="288" r:id="rId8"/>
    <p:sldId id="294" r:id="rId9"/>
    <p:sldId id="293" r:id="rId10"/>
    <p:sldId id="295" r:id="rId11"/>
    <p:sldId id="280" r:id="rId12"/>
    <p:sldId id="299" r:id="rId13"/>
    <p:sldId id="289" r:id="rId14"/>
    <p:sldId id="297" r:id="rId15"/>
    <p:sldId id="290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0" d="100"/>
          <a:sy n="160" d="100"/>
        </p:scale>
        <p:origin x="-12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01/11/2022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692696" y="123478"/>
            <a:ext cx="2857143" cy="1828572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90098" y="4011910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xhe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692696" y="123478"/>
            <a:ext cx="2857143" cy="1828572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60776" y="411510"/>
            <a:ext cx="4420217" cy="181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331640" y="4659982"/>
            <a:ext cx="667848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/>
              <a:t>3550 E 46th </a:t>
            </a:r>
            <a:r>
              <a:rPr lang="en-GB" dirty="0" smtClean="0"/>
              <a:t>St, </a:t>
            </a:r>
            <a:r>
              <a:rPr lang="en-GB" dirty="0" smtClean="0"/>
              <a:t>Minneapolis, MN 55406, United States</a:t>
            </a:r>
            <a:endParaRPr lang="en-GB" dirty="0"/>
          </a:p>
        </p:txBody>
      </p:sp>
      <p:pic>
        <p:nvPicPr>
          <p:cNvPr id="2051" name="Picture 3" descr="C:\Users\admin\Downloads\d8c72a2575add081f326b1f2dfff56eb.jpg"/>
          <p:cNvPicPr>
            <a:picLocks noChangeAspect="1" noChangeArrowheads="1"/>
          </p:cNvPicPr>
          <p:nvPr/>
        </p:nvPicPr>
        <p:blipFill>
          <a:blip r:embed="rId4" cstate="print"/>
          <a:srcRect t="7034"/>
          <a:stretch>
            <a:fillRect/>
          </a:stretch>
        </p:blipFill>
        <p:spPr bwMode="auto">
          <a:xfrm>
            <a:off x="3305848" y="2571750"/>
            <a:ext cx="2730072" cy="1903538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90098" y="4011910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foxhea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692696" y="123478"/>
            <a:ext cx="2857143" cy="1828572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18FxxQ41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9" y="1664449"/>
            <a:ext cx="48768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 fontScale="90000"/>
          </a:bodyPr>
          <a:lstStyle/>
          <a:p>
            <a:pPr algn="l"/>
            <a:r>
              <a:rPr lang="en-GB" dirty="0" smtClean="0"/>
              <a:t>Using the Reset as input or Master Clear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5698974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switch is connected RA3</a:t>
            </a:r>
          </a:p>
          <a:p>
            <a:endParaRPr lang="en-GB" i="1" dirty="0" smtClean="0"/>
          </a:p>
          <a:p>
            <a:r>
              <a:rPr lang="en-GB" dirty="0" smtClean="0"/>
              <a:t>The configuration switches control the operation of RA3</a:t>
            </a:r>
          </a:p>
          <a:p>
            <a:pPr lvl="1"/>
            <a:r>
              <a:rPr lang="en-GB" dirty="0" smtClean="0"/>
              <a:t>MCRLE</a:t>
            </a:r>
          </a:p>
          <a:p>
            <a:pPr lvl="2"/>
            <a:r>
              <a:rPr lang="en-GB" i="1" dirty="0" smtClean="0"/>
              <a:t>EXTMCRL - </a:t>
            </a:r>
            <a:r>
              <a:rPr lang="en-GB" dirty="0" smtClean="0"/>
              <a:t>pin is MCLR</a:t>
            </a:r>
            <a:endParaRPr lang="en-GB" i="1" dirty="0" smtClean="0"/>
          </a:p>
          <a:p>
            <a:pPr lvl="2"/>
            <a:r>
              <a:rPr lang="en-GB" i="1" dirty="0" smtClean="0"/>
              <a:t>INTMCRL - </a:t>
            </a:r>
            <a:r>
              <a:rPr lang="en-GB" dirty="0" smtClean="0"/>
              <a:t>pin function is port defined function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449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07429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RSTButton</a:t>
            </a:r>
            <a:r>
              <a:rPr lang="en-GB" sz="900" dirty="0" smtClean="0">
                <a:solidFill>
                  <a:schemeClr val="tx1"/>
                </a:solidFill>
              </a:rPr>
              <a:t> = 0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180975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Part 1 – RA3 as input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Check the reset switch </a:t>
            </a:r>
          </a:p>
          <a:p>
            <a:pPr lvl="2"/>
            <a:r>
              <a:rPr lang="en-GB" dirty="0" smtClean="0"/>
              <a:t>If pushed then toggle LED</a:t>
            </a:r>
          </a:p>
          <a:p>
            <a:r>
              <a:rPr lang="en-GB" dirty="0" smtClean="0"/>
              <a:t>Part 2 – RA3 as reset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Resets every time…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LED State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362324"/>
            <a:ext cx="624121" cy="713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18795" y="3774429"/>
            <a:ext cx="118813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44717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PICInfo</a:t>
            </a:r>
            <a:endParaRPr lang="en-GB" dirty="0" smtClean="0"/>
          </a:p>
          <a:p>
            <a:pPr lvl="1"/>
            <a:r>
              <a:rPr lang="en-GB" dirty="0" smtClean="0"/>
              <a:t>Change </a:t>
            </a:r>
            <a:r>
              <a:rPr lang="en-GB" dirty="0" smtClean="0"/>
              <a:t>the program to suit needs</a:t>
            </a:r>
          </a:p>
          <a:p>
            <a:pPr lvl="1"/>
            <a:r>
              <a:rPr lang="en-GB" dirty="0" smtClean="0"/>
              <a:t>Review </a:t>
            </a:r>
            <a:r>
              <a:rPr lang="en-GB" dirty="0" smtClean="0"/>
              <a:t>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12791</TotalTime>
  <Words>563</Words>
  <Application>Microsoft Office PowerPoint</Application>
  <PresentationFormat>On-screen Show (16:9)</PresentationFormat>
  <Paragraphs>122</Paragraphs>
  <Slides>16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Great Cow BASIC Part 6</vt:lpstr>
      <vt:lpstr>PIC16F171xx</vt:lpstr>
      <vt:lpstr>Videos...</vt:lpstr>
      <vt:lpstr>Great Cow BASIC Compiler</vt:lpstr>
      <vt:lpstr>Hardware</vt:lpstr>
      <vt:lpstr>Hardware</vt:lpstr>
      <vt:lpstr>Using the Reset as input or Master Clear</vt:lpstr>
      <vt:lpstr>Tutorial overview</vt:lpstr>
      <vt:lpstr>Lab</vt:lpstr>
      <vt:lpstr>Slide 10</vt:lpstr>
      <vt:lpstr>Videos...</vt:lpstr>
      <vt:lpstr>Slide 12</vt:lpstr>
      <vt:lpstr>Great Cow BASIC</vt:lpstr>
      <vt:lpstr>Backup Slides</vt:lpstr>
      <vt:lpstr>Slide 15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740</cp:revision>
  <dcterms:created xsi:type="dcterms:W3CDTF">2019-01-08T20:03:06Z</dcterms:created>
  <dcterms:modified xsi:type="dcterms:W3CDTF">2022-11-01T09:44:13Z</dcterms:modified>
</cp:coreProperties>
</file>