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15"/>
  </p:notesMasterIdLst>
  <p:sldIdLst>
    <p:sldId id="256" r:id="rId3"/>
    <p:sldId id="257" r:id="rId4"/>
    <p:sldId id="259" r:id="rId5"/>
    <p:sldId id="260" r:id="rId6"/>
    <p:sldId id="261" r:id="rId7"/>
    <p:sldId id="262" r:id="rId8"/>
    <p:sldId id="267" r:id="rId9"/>
    <p:sldId id="263" r:id="rId10"/>
    <p:sldId id="264" r:id="rId11"/>
    <p:sldId id="265" r:id="rId12"/>
    <p:sldId id="266"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BE38"/>
    <a:srgbClr val="40B6A8"/>
    <a:srgbClr val="C57F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1" autoAdjust="0"/>
    <p:restoredTop sz="94660"/>
  </p:normalViewPr>
  <p:slideViewPr>
    <p:cSldViewPr snapToGrid="0">
      <p:cViewPr varScale="1">
        <p:scale>
          <a:sx n="104" d="100"/>
          <a:sy n="104" d="100"/>
        </p:scale>
        <p:origin x="316" y="8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theme" Target="theme/theme1.xml" /><Relationship Id="rId3" Type="http://schemas.openxmlformats.org/officeDocument/2006/relationships/slide" Target="slides/slid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viewProps" Target="viewProps.xml" /><Relationship Id="rId2" Type="http://schemas.openxmlformats.org/officeDocument/2006/relationships/slideMaster" Target="slideMasters/slideMaster2.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notesMaster" Target="notesMasters/notesMaster1.xml" /><Relationship Id="rId10" Type="http://schemas.openxmlformats.org/officeDocument/2006/relationships/slide" Target="slides/slide8.xml" /><Relationship Id="rId19" Type="http://schemas.openxmlformats.org/officeDocument/2006/relationships/tableStyles" Target="tableStyles.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47C861-53BC-45F2-BD71-32832CFAA1EB}" type="datetimeFigureOut">
              <a:rPr lang="en-IN" smtClean="0"/>
              <a:t>18-08-2024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7D930E-1C0D-40A4-8797-09102CA9C611}" type="slidenum">
              <a:rPr lang="en-IN" smtClean="0"/>
              <a:t>‹#›</a:t>
            </a:fld>
            <a:endParaRPr lang="en-IN"/>
          </a:p>
        </p:txBody>
      </p:sp>
    </p:spTree>
    <p:extLst>
      <p:ext uri="{BB962C8B-B14F-4D97-AF65-F5344CB8AC3E}">
        <p14:creationId xmlns:p14="http://schemas.microsoft.com/office/powerpoint/2010/main" val="1969324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A4BE38">
            <a:alpha val="2000"/>
          </a:srgbClr>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5E85430-178E-1E99-635D-AFEDCE604A1A}"/>
              </a:ext>
            </a:extLst>
          </p:cNvPr>
          <p:cNvSpPr>
            <a:spLocks noGrp="1"/>
          </p:cNvSpPr>
          <p:nvPr>
            <p:ph type="dt" sz="half" idx="10"/>
          </p:nvPr>
        </p:nvSpPr>
        <p:spPr>
          <a:xfrm>
            <a:off x="1432859" y="6356350"/>
            <a:ext cx="2743200" cy="365125"/>
          </a:xfrm>
          <a:prstGeom prst="rect">
            <a:avLst/>
          </a:prstGeom>
        </p:spPr>
        <p:txBody>
          <a:bodyPr/>
          <a:lstStyle/>
          <a:p>
            <a:fld id="{6521246E-1E36-4820-A804-9579070ABA77}" type="datetime1">
              <a:rPr lang="en-IN" smtClean="0"/>
              <a:t>18-08-2024</a:t>
            </a:fld>
            <a:endParaRPr lang="en-IN"/>
          </a:p>
        </p:txBody>
      </p:sp>
      <p:sp>
        <p:nvSpPr>
          <p:cNvPr id="5" name="Footer Placeholder 4">
            <a:extLst>
              <a:ext uri="{FF2B5EF4-FFF2-40B4-BE49-F238E27FC236}">
                <a16:creationId xmlns:a16="http://schemas.microsoft.com/office/drawing/2014/main" id="{A8F2DA09-0C8D-5590-2FEA-7C315B33134E}"/>
              </a:ext>
            </a:extLst>
          </p:cNvPr>
          <p:cNvSpPr>
            <a:spLocks noGrp="1"/>
          </p:cNvSpPr>
          <p:nvPr>
            <p:ph type="ftr" sz="quarter" idx="11"/>
          </p:nvPr>
        </p:nvSpPr>
        <p:spPr>
          <a:xfrm>
            <a:off x="4530012" y="6356350"/>
            <a:ext cx="4114800" cy="365125"/>
          </a:xfrm>
        </p:spPr>
        <p:txBody>
          <a:bodyPr/>
          <a:lstStyle/>
          <a:p>
            <a:endParaRPr lang="en-IN" dirty="0"/>
          </a:p>
        </p:txBody>
      </p:sp>
      <p:sp>
        <p:nvSpPr>
          <p:cNvPr id="6" name="Slide Number Placeholder 5">
            <a:extLst>
              <a:ext uri="{FF2B5EF4-FFF2-40B4-BE49-F238E27FC236}">
                <a16:creationId xmlns:a16="http://schemas.microsoft.com/office/drawing/2014/main" id="{6BCD2B9E-70DC-491C-3D3D-892DCB8F5DDD}"/>
              </a:ext>
            </a:extLst>
          </p:cNvPr>
          <p:cNvSpPr>
            <a:spLocks noGrp="1"/>
          </p:cNvSpPr>
          <p:nvPr>
            <p:ph type="sldNum" sz="quarter" idx="12"/>
          </p:nvPr>
        </p:nvSpPr>
        <p:spPr>
          <a:xfrm>
            <a:off x="8998765" y="6331436"/>
            <a:ext cx="2743200" cy="365125"/>
          </a:xfrm>
        </p:spPr>
        <p:txBody>
          <a:bodyPr/>
          <a:lstStyle/>
          <a:p>
            <a:fld id="{00A2D872-5107-4608-AAD6-461D36C60BE4}" type="slidenum">
              <a:rPr lang="en-IN" smtClean="0"/>
              <a:t>‹#›</a:t>
            </a:fld>
            <a:endParaRPr lang="en-IN"/>
          </a:p>
        </p:txBody>
      </p:sp>
      <p:sp>
        <p:nvSpPr>
          <p:cNvPr id="7" name="Rectangle 6">
            <a:extLst>
              <a:ext uri="{FF2B5EF4-FFF2-40B4-BE49-F238E27FC236}">
                <a16:creationId xmlns:a16="http://schemas.microsoft.com/office/drawing/2014/main" id="{E8D8E7A2-642B-A755-8B76-418BDCA58F8D}"/>
              </a:ext>
            </a:extLst>
          </p:cNvPr>
          <p:cNvSpPr/>
          <p:nvPr userDrawn="1"/>
        </p:nvSpPr>
        <p:spPr>
          <a:xfrm>
            <a:off x="-10510" y="0"/>
            <a:ext cx="12197260" cy="86490"/>
          </a:xfrm>
          <a:prstGeom prst="rect">
            <a:avLst/>
          </a:prstGeom>
          <a:solidFill>
            <a:srgbClr val="A4BE38">
              <a:alpha val="5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C7E9B3B-D443-14A1-1CFE-E414AF6CDAD7}"/>
              </a:ext>
            </a:extLst>
          </p:cNvPr>
          <p:cNvSpPr/>
          <p:nvPr userDrawn="1"/>
        </p:nvSpPr>
        <p:spPr>
          <a:xfrm>
            <a:off x="528574" y="153758"/>
            <a:ext cx="11663425" cy="100787"/>
          </a:xfrm>
          <a:prstGeom prst="rect">
            <a:avLst/>
          </a:prstGeom>
          <a:solidFill>
            <a:srgbClr val="40B6A8">
              <a:alpha val="5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59407637-0203-B4C5-4AC7-6867FA3D9108}"/>
              </a:ext>
            </a:extLst>
          </p:cNvPr>
          <p:cNvSpPr/>
          <p:nvPr userDrawn="1"/>
        </p:nvSpPr>
        <p:spPr>
          <a:xfrm>
            <a:off x="340332" y="-4"/>
            <a:ext cx="94594" cy="5994404"/>
          </a:xfrm>
          <a:prstGeom prst="rect">
            <a:avLst/>
          </a:prstGeom>
          <a:solidFill>
            <a:srgbClr val="A4BE38">
              <a:alpha val="5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0DA359F6-CAC5-8DB8-B945-D5F565869186}"/>
              </a:ext>
            </a:extLst>
          </p:cNvPr>
          <p:cNvSpPr/>
          <p:nvPr userDrawn="1"/>
        </p:nvSpPr>
        <p:spPr>
          <a:xfrm>
            <a:off x="528575" y="244034"/>
            <a:ext cx="94594" cy="2142327"/>
          </a:xfrm>
          <a:prstGeom prst="rect">
            <a:avLst/>
          </a:prstGeom>
          <a:solidFill>
            <a:srgbClr val="40B6A8">
              <a:alpha val="5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 name="Picture 15">
            <a:extLst>
              <a:ext uri="{FF2B5EF4-FFF2-40B4-BE49-F238E27FC236}">
                <a16:creationId xmlns:a16="http://schemas.microsoft.com/office/drawing/2014/main" id="{9E4FDD99-4C45-2FBC-27D5-D8F572FAF25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838200" y="650633"/>
            <a:ext cx="1066800" cy="645871"/>
          </a:xfrm>
          <a:prstGeom prst="rect">
            <a:avLst/>
          </a:prstGeom>
        </p:spPr>
      </p:pic>
      <p:pic>
        <p:nvPicPr>
          <p:cNvPr id="18" name="Picture 17">
            <a:extLst>
              <a:ext uri="{FF2B5EF4-FFF2-40B4-BE49-F238E27FC236}">
                <a16:creationId xmlns:a16="http://schemas.microsoft.com/office/drawing/2014/main" id="{DCF7E014-6005-37D1-84EB-3F5BD4DCBDF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560906" y="386108"/>
            <a:ext cx="928916" cy="1031905"/>
          </a:xfrm>
          <a:prstGeom prst="rect">
            <a:avLst/>
          </a:prstGeom>
        </p:spPr>
      </p:pic>
      <p:sp>
        <p:nvSpPr>
          <p:cNvPr id="2" name="TextBox 1">
            <a:extLst>
              <a:ext uri="{FF2B5EF4-FFF2-40B4-BE49-F238E27FC236}">
                <a16:creationId xmlns:a16="http://schemas.microsoft.com/office/drawing/2014/main" id="{F4F7D90D-C733-7A9B-1507-D4BFCD5F467E}"/>
              </a:ext>
            </a:extLst>
          </p:cNvPr>
          <p:cNvSpPr txBox="1"/>
          <p:nvPr userDrawn="1"/>
        </p:nvSpPr>
        <p:spPr>
          <a:xfrm>
            <a:off x="391765" y="2405900"/>
            <a:ext cx="840136" cy="3139321"/>
          </a:xfrm>
          <a:prstGeom prst="rect">
            <a:avLst/>
          </a:prstGeom>
          <a:noFill/>
        </p:spPr>
        <p:txBody>
          <a:bodyPr wrap="square" rtlCol="0">
            <a:spAutoFit/>
          </a:bodyPr>
          <a:lstStyle/>
          <a:p>
            <a:r>
              <a:rPr lang="en-US" sz="1800" b="1" dirty="0">
                <a:solidFill>
                  <a:schemeClr val="accent3">
                    <a:lumMod val="50000"/>
                  </a:schemeClr>
                </a:solidFill>
              </a:rPr>
              <a:t>A</a:t>
            </a:r>
          </a:p>
          <a:p>
            <a:r>
              <a:rPr lang="en-US" sz="1800" b="1" dirty="0">
                <a:solidFill>
                  <a:schemeClr val="accent3">
                    <a:lumMod val="50000"/>
                  </a:schemeClr>
                </a:solidFill>
              </a:rPr>
              <a:t>I</a:t>
            </a:r>
          </a:p>
          <a:p>
            <a:r>
              <a:rPr lang="en-US" sz="1800" b="1" dirty="0">
                <a:solidFill>
                  <a:schemeClr val="accent3">
                    <a:lumMod val="50000"/>
                  </a:schemeClr>
                </a:solidFill>
              </a:rPr>
              <a:t>M</a:t>
            </a:r>
          </a:p>
          <a:p>
            <a:r>
              <a:rPr lang="en-US" sz="1800" b="1" dirty="0">
                <a:solidFill>
                  <a:schemeClr val="accent3">
                    <a:lumMod val="50000"/>
                  </a:schemeClr>
                </a:solidFill>
              </a:rPr>
              <a:t>L</a:t>
            </a:r>
          </a:p>
          <a:p>
            <a:r>
              <a:rPr lang="en-US" sz="1800" b="1" dirty="0">
                <a:solidFill>
                  <a:schemeClr val="accent3">
                    <a:lumMod val="50000"/>
                  </a:schemeClr>
                </a:solidFill>
              </a:rPr>
              <a:t>P</a:t>
            </a:r>
          </a:p>
          <a:p>
            <a:r>
              <a:rPr lang="en-US" sz="1800" b="1" dirty="0">
                <a:solidFill>
                  <a:schemeClr val="accent3">
                    <a:lumMod val="50000"/>
                  </a:schemeClr>
                </a:solidFill>
              </a:rPr>
              <a:t>R</a:t>
            </a:r>
          </a:p>
          <a:p>
            <a:r>
              <a:rPr lang="en-US" sz="1800" b="1" dirty="0">
                <a:solidFill>
                  <a:schemeClr val="accent3">
                    <a:lumMod val="50000"/>
                  </a:schemeClr>
                </a:solidFill>
              </a:rPr>
              <a:t>O</a:t>
            </a:r>
          </a:p>
          <a:p>
            <a:r>
              <a:rPr lang="en-US" sz="1800" b="1" dirty="0">
                <a:solidFill>
                  <a:schemeClr val="accent3">
                    <a:lumMod val="50000"/>
                  </a:schemeClr>
                </a:solidFill>
              </a:rPr>
              <a:t>J</a:t>
            </a:r>
          </a:p>
          <a:p>
            <a:r>
              <a:rPr lang="en-US" sz="1800" b="1" dirty="0">
                <a:solidFill>
                  <a:schemeClr val="accent3">
                    <a:lumMod val="50000"/>
                  </a:schemeClr>
                </a:solidFill>
              </a:rPr>
              <a:t>E</a:t>
            </a:r>
          </a:p>
          <a:p>
            <a:r>
              <a:rPr lang="en-US" sz="1800" b="1" dirty="0">
                <a:solidFill>
                  <a:schemeClr val="accent3">
                    <a:lumMod val="50000"/>
                  </a:schemeClr>
                </a:solidFill>
              </a:rPr>
              <a:t>C</a:t>
            </a:r>
          </a:p>
          <a:p>
            <a:r>
              <a:rPr lang="en-US" sz="1800" b="1" dirty="0">
                <a:solidFill>
                  <a:schemeClr val="accent3">
                    <a:lumMod val="50000"/>
                  </a:schemeClr>
                </a:solidFill>
              </a:rPr>
              <a:t>T</a:t>
            </a:r>
          </a:p>
        </p:txBody>
      </p:sp>
      <p:sp>
        <p:nvSpPr>
          <p:cNvPr id="55" name="Partial Circle 54">
            <a:extLst>
              <a:ext uri="{FF2B5EF4-FFF2-40B4-BE49-F238E27FC236}">
                <a16:creationId xmlns:a16="http://schemas.microsoft.com/office/drawing/2014/main" id="{C47BA1E2-719A-026E-824D-E67BA7A2ECEA}"/>
              </a:ext>
            </a:extLst>
          </p:cNvPr>
          <p:cNvSpPr/>
          <p:nvPr userDrawn="1"/>
        </p:nvSpPr>
        <p:spPr>
          <a:xfrm rot="14921968">
            <a:off x="689790" y="6341633"/>
            <a:ext cx="512543" cy="518291"/>
          </a:xfrm>
          <a:prstGeom prst="pie">
            <a:avLst/>
          </a:prstGeom>
          <a:solidFill>
            <a:srgbClr val="40B6A8"/>
          </a:solidFill>
          <a:ln>
            <a:solidFill>
              <a:srgbClr val="40B6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6" name="Partial Circle 55">
            <a:extLst>
              <a:ext uri="{FF2B5EF4-FFF2-40B4-BE49-F238E27FC236}">
                <a16:creationId xmlns:a16="http://schemas.microsoft.com/office/drawing/2014/main" id="{A4FF86C9-BB8D-8613-8924-D3D80C7A2015}"/>
              </a:ext>
            </a:extLst>
          </p:cNvPr>
          <p:cNvSpPr/>
          <p:nvPr userDrawn="1"/>
        </p:nvSpPr>
        <p:spPr>
          <a:xfrm rot="17617724">
            <a:off x="460082" y="6344533"/>
            <a:ext cx="781417" cy="532996"/>
          </a:xfrm>
          <a:prstGeom prst="pie">
            <a:avLst>
              <a:gd name="adj1" fmla="val 14596488"/>
              <a:gd name="adj2" fmla="val 19542260"/>
            </a:avLst>
          </a:prstGeom>
          <a:solidFill>
            <a:srgbClr val="A4BE38"/>
          </a:solidFill>
          <a:ln>
            <a:solidFill>
              <a:srgbClr val="A4BE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3" name="Partial Circle 62">
            <a:extLst>
              <a:ext uri="{FF2B5EF4-FFF2-40B4-BE49-F238E27FC236}">
                <a16:creationId xmlns:a16="http://schemas.microsoft.com/office/drawing/2014/main" id="{BD388636-4392-C0E5-AE86-45968C393617}"/>
              </a:ext>
            </a:extLst>
          </p:cNvPr>
          <p:cNvSpPr/>
          <p:nvPr userDrawn="1"/>
        </p:nvSpPr>
        <p:spPr>
          <a:xfrm rot="1159135" flipV="1">
            <a:off x="429422" y="6574322"/>
            <a:ext cx="448008" cy="295955"/>
          </a:xfrm>
          <a:prstGeom prst="pie">
            <a:avLst>
              <a:gd name="adj1" fmla="val 11907535"/>
              <a:gd name="adj2" fmla="val 16200000"/>
            </a:avLst>
          </a:prstGeom>
          <a:solidFill>
            <a:srgbClr val="A4BE38"/>
          </a:solidFill>
          <a:ln>
            <a:solidFill>
              <a:srgbClr val="A4BE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6" name="Partial Circle 65">
            <a:extLst>
              <a:ext uri="{FF2B5EF4-FFF2-40B4-BE49-F238E27FC236}">
                <a16:creationId xmlns:a16="http://schemas.microsoft.com/office/drawing/2014/main" id="{0CC721C5-21AF-61A6-CC08-E4426C443798}"/>
              </a:ext>
            </a:extLst>
          </p:cNvPr>
          <p:cNvSpPr/>
          <p:nvPr userDrawn="1"/>
        </p:nvSpPr>
        <p:spPr>
          <a:xfrm rot="9209085" flipH="1">
            <a:off x="-49951" y="6275942"/>
            <a:ext cx="550328" cy="642238"/>
          </a:xfrm>
          <a:prstGeom prst="pie">
            <a:avLst>
              <a:gd name="adj1" fmla="val 21048729"/>
              <a:gd name="adj2" fmla="val 3389774"/>
            </a:avLst>
          </a:prstGeom>
          <a:solidFill>
            <a:srgbClr val="40B6A8"/>
          </a:solidFill>
          <a:ln>
            <a:solidFill>
              <a:srgbClr val="40B6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7" name="Partial Circle 66">
            <a:extLst>
              <a:ext uri="{FF2B5EF4-FFF2-40B4-BE49-F238E27FC236}">
                <a16:creationId xmlns:a16="http://schemas.microsoft.com/office/drawing/2014/main" id="{209E137D-623D-8E45-5C54-21FE37108643}"/>
              </a:ext>
            </a:extLst>
          </p:cNvPr>
          <p:cNvSpPr/>
          <p:nvPr userDrawn="1"/>
        </p:nvSpPr>
        <p:spPr>
          <a:xfrm rot="17426336" flipH="1">
            <a:off x="-79563" y="5877993"/>
            <a:ext cx="442193" cy="365051"/>
          </a:xfrm>
          <a:prstGeom prst="pie">
            <a:avLst>
              <a:gd name="adj1" fmla="val 0"/>
              <a:gd name="adj2" fmla="val 3877832"/>
            </a:avLst>
          </a:prstGeom>
          <a:solidFill>
            <a:srgbClr val="40B6A8"/>
          </a:solidFill>
          <a:ln>
            <a:solidFill>
              <a:srgbClr val="40B6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9" name="Partial Circle 68">
            <a:extLst>
              <a:ext uri="{FF2B5EF4-FFF2-40B4-BE49-F238E27FC236}">
                <a16:creationId xmlns:a16="http://schemas.microsoft.com/office/drawing/2014/main" id="{FE620318-E46C-30EF-F06A-F149E238F95B}"/>
              </a:ext>
            </a:extLst>
          </p:cNvPr>
          <p:cNvSpPr/>
          <p:nvPr userDrawn="1"/>
        </p:nvSpPr>
        <p:spPr>
          <a:xfrm>
            <a:off x="13798" y="6423067"/>
            <a:ext cx="332947" cy="427504"/>
          </a:xfrm>
          <a:prstGeom prst="pie">
            <a:avLst/>
          </a:prstGeom>
          <a:solidFill>
            <a:srgbClr val="A4BE38"/>
          </a:solidFill>
          <a:ln>
            <a:solidFill>
              <a:srgbClr val="A4BE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0" name="Partial Circle 69">
            <a:extLst>
              <a:ext uri="{FF2B5EF4-FFF2-40B4-BE49-F238E27FC236}">
                <a16:creationId xmlns:a16="http://schemas.microsoft.com/office/drawing/2014/main" id="{4B71FE79-E860-066B-A28D-70371881FD48}"/>
              </a:ext>
            </a:extLst>
          </p:cNvPr>
          <p:cNvSpPr/>
          <p:nvPr userDrawn="1"/>
        </p:nvSpPr>
        <p:spPr>
          <a:xfrm rot="15815042">
            <a:off x="388247" y="6094483"/>
            <a:ext cx="288182" cy="280308"/>
          </a:xfrm>
          <a:prstGeom prst="pie">
            <a:avLst/>
          </a:prstGeom>
          <a:solidFill>
            <a:srgbClr val="40B6A8"/>
          </a:solidFill>
          <a:ln>
            <a:solidFill>
              <a:srgbClr val="40B6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1" name="Partial Circle 70">
            <a:extLst>
              <a:ext uri="{FF2B5EF4-FFF2-40B4-BE49-F238E27FC236}">
                <a16:creationId xmlns:a16="http://schemas.microsoft.com/office/drawing/2014/main" id="{5C51A49A-0BDD-4B11-DF40-B429C34BAF92}"/>
              </a:ext>
            </a:extLst>
          </p:cNvPr>
          <p:cNvSpPr/>
          <p:nvPr userDrawn="1"/>
        </p:nvSpPr>
        <p:spPr>
          <a:xfrm rot="5400000" flipV="1">
            <a:off x="341046" y="6018601"/>
            <a:ext cx="304806" cy="369920"/>
          </a:xfrm>
          <a:prstGeom prst="pie">
            <a:avLst>
              <a:gd name="adj1" fmla="val 11907535"/>
              <a:gd name="adj2" fmla="val 16200000"/>
            </a:avLst>
          </a:prstGeom>
          <a:solidFill>
            <a:srgbClr val="A4BE38"/>
          </a:solidFill>
          <a:ln>
            <a:solidFill>
              <a:srgbClr val="A4BE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3" name="Partial Circle 72">
            <a:extLst>
              <a:ext uri="{FF2B5EF4-FFF2-40B4-BE49-F238E27FC236}">
                <a16:creationId xmlns:a16="http://schemas.microsoft.com/office/drawing/2014/main" id="{A96DCBAB-1973-F2C4-E54C-3D9DF1BB6E9F}"/>
              </a:ext>
            </a:extLst>
          </p:cNvPr>
          <p:cNvSpPr/>
          <p:nvPr userDrawn="1"/>
        </p:nvSpPr>
        <p:spPr>
          <a:xfrm rot="13822610">
            <a:off x="21599" y="5843200"/>
            <a:ext cx="240937" cy="271075"/>
          </a:xfrm>
          <a:prstGeom prst="pie">
            <a:avLst>
              <a:gd name="adj1" fmla="val 14596488"/>
              <a:gd name="adj2" fmla="val 11017826"/>
            </a:avLst>
          </a:prstGeom>
          <a:solidFill>
            <a:srgbClr val="A4BE38"/>
          </a:solidFill>
          <a:ln>
            <a:solidFill>
              <a:srgbClr val="A4BE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76" name="Partial Circle 75">
            <a:extLst>
              <a:ext uri="{FF2B5EF4-FFF2-40B4-BE49-F238E27FC236}">
                <a16:creationId xmlns:a16="http://schemas.microsoft.com/office/drawing/2014/main" id="{CB5E3E16-B4FA-BF5B-BE0E-985E8CE21EB5}"/>
              </a:ext>
            </a:extLst>
          </p:cNvPr>
          <p:cNvSpPr/>
          <p:nvPr userDrawn="1"/>
        </p:nvSpPr>
        <p:spPr>
          <a:xfrm rot="18592055" flipH="1">
            <a:off x="358962" y="6426907"/>
            <a:ext cx="267881" cy="248853"/>
          </a:xfrm>
          <a:prstGeom prst="pie">
            <a:avLst>
              <a:gd name="adj1" fmla="val 0"/>
              <a:gd name="adj2" fmla="val 3877832"/>
            </a:avLst>
          </a:prstGeom>
          <a:solidFill>
            <a:srgbClr val="40B6A8"/>
          </a:solidFill>
          <a:ln>
            <a:solidFill>
              <a:srgbClr val="40B6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7" name="Partial Circle 76">
            <a:extLst>
              <a:ext uri="{FF2B5EF4-FFF2-40B4-BE49-F238E27FC236}">
                <a16:creationId xmlns:a16="http://schemas.microsoft.com/office/drawing/2014/main" id="{B0C312F2-B5E9-B66C-1D04-4C43F2E8C092}"/>
              </a:ext>
            </a:extLst>
          </p:cNvPr>
          <p:cNvSpPr/>
          <p:nvPr userDrawn="1"/>
        </p:nvSpPr>
        <p:spPr>
          <a:xfrm rot="16890281">
            <a:off x="22704" y="5564357"/>
            <a:ext cx="275709" cy="224868"/>
          </a:xfrm>
          <a:prstGeom prst="pie">
            <a:avLst/>
          </a:prstGeom>
          <a:solidFill>
            <a:srgbClr val="40B6A8"/>
          </a:solidFill>
          <a:ln>
            <a:solidFill>
              <a:srgbClr val="40B6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8" name="Partial Circle 77">
            <a:extLst>
              <a:ext uri="{FF2B5EF4-FFF2-40B4-BE49-F238E27FC236}">
                <a16:creationId xmlns:a16="http://schemas.microsoft.com/office/drawing/2014/main" id="{11048A68-7ED8-93E9-6DD1-6F087F99895E}"/>
              </a:ext>
            </a:extLst>
          </p:cNvPr>
          <p:cNvSpPr/>
          <p:nvPr userDrawn="1"/>
        </p:nvSpPr>
        <p:spPr>
          <a:xfrm rot="11274452" flipV="1">
            <a:off x="-155302" y="5351902"/>
            <a:ext cx="502360" cy="497937"/>
          </a:xfrm>
          <a:prstGeom prst="pie">
            <a:avLst>
              <a:gd name="adj1" fmla="val 14751598"/>
              <a:gd name="adj2" fmla="val 17619878"/>
            </a:avLst>
          </a:prstGeom>
          <a:solidFill>
            <a:srgbClr val="A4BE38"/>
          </a:solidFill>
          <a:ln>
            <a:solidFill>
              <a:srgbClr val="A4BE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 name="TextBox 2">
            <a:extLst>
              <a:ext uri="{FF2B5EF4-FFF2-40B4-BE49-F238E27FC236}">
                <a16:creationId xmlns:a16="http://schemas.microsoft.com/office/drawing/2014/main" id="{704357BC-3846-D254-95C6-F6DFC3C464EC}"/>
              </a:ext>
            </a:extLst>
          </p:cNvPr>
          <p:cNvSpPr txBox="1"/>
          <p:nvPr userDrawn="1"/>
        </p:nvSpPr>
        <p:spPr>
          <a:xfrm>
            <a:off x="838201" y="1558408"/>
            <a:ext cx="10883900" cy="2308324"/>
          </a:xfrm>
          <a:prstGeom prst="rect">
            <a:avLst/>
          </a:prstGeom>
          <a:solidFill>
            <a:srgbClr val="A4BE38">
              <a:alpha val="8000"/>
            </a:srgbClr>
          </a:solidFill>
        </p:spPr>
        <p:txBody>
          <a:bodyPr wrap="square" rtlCol="0">
            <a:spAutoFit/>
          </a:bodyPr>
          <a:lstStyle/>
          <a:p>
            <a:pPr algn="ctr"/>
            <a:endParaRPr lang="en-IN" sz="4800" i="1" dirty="0">
              <a:solidFill>
                <a:srgbClr val="002060"/>
              </a:solidFill>
              <a:latin typeface="Times New Roman" panose="02020603050405020304" pitchFamily="18" charset="0"/>
              <a:cs typeface="Times New Roman" panose="02020603050405020304" pitchFamily="18" charset="0"/>
            </a:endParaRPr>
          </a:p>
          <a:p>
            <a:pPr algn="ctr"/>
            <a:endParaRPr lang="en-IN" sz="4800" dirty="0">
              <a:solidFill>
                <a:srgbClr val="002060"/>
              </a:solidFill>
              <a:latin typeface="Times New Roman" panose="02020603050405020304" pitchFamily="18" charset="0"/>
              <a:cs typeface="Times New Roman" panose="02020603050405020304" pitchFamily="18" charset="0"/>
            </a:endParaRPr>
          </a:p>
          <a:p>
            <a:pPr algn="ctr"/>
            <a:endParaRPr lang="en-IN" sz="4800" dirty="0">
              <a:solidFill>
                <a:srgbClr val="002060"/>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E0EEED7-2AF7-A186-0968-38136D523A03}"/>
              </a:ext>
            </a:extLst>
          </p:cNvPr>
          <p:cNvSpPr txBox="1"/>
          <p:nvPr userDrawn="1"/>
        </p:nvSpPr>
        <p:spPr>
          <a:xfrm>
            <a:off x="838200" y="4054992"/>
            <a:ext cx="10883900" cy="1384995"/>
          </a:xfrm>
          <a:prstGeom prst="rect">
            <a:avLst/>
          </a:prstGeom>
          <a:solidFill>
            <a:srgbClr val="40B6A8">
              <a:alpha val="8000"/>
            </a:srgbClr>
          </a:solidFill>
        </p:spPr>
        <p:txBody>
          <a:bodyPr wrap="square" rtlCol="0">
            <a:spAutoFit/>
          </a:bodyPr>
          <a:lstStyle/>
          <a:p>
            <a:pPr algn="ctr"/>
            <a:endParaRPr lang="en-IN" sz="2800" i="1" dirty="0">
              <a:solidFill>
                <a:schemeClr val="accent5">
                  <a:lumMod val="50000"/>
                </a:schemeClr>
              </a:solidFill>
              <a:latin typeface="Times New Roman" panose="02020603050405020304" pitchFamily="18" charset="0"/>
              <a:cs typeface="Times New Roman" panose="02020603050405020304" pitchFamily="18" charset="0"/>
            </a:endParaRPr>
          </a:p>
          <a:p>
            <a:pPr algn="ctr"/>
            <a:endParaRPr lang="en-IN" sz="2800" i="1" dirty="0">
              <a:solidFill>
                <a:schemeClr val="accent5">
                  <a:lumMod val="50000"/>
                </a:schemeClr>
              </a:solidFill>
              <a:latin typeface="Times New Roman" panose="02020603050405020304" pitchFamily="18" charset="0"/>
              <a:cs typeface="Times New Roman" panose="02020603050405020304" pitchFamily="18" charset="0"/>
            </a:endParaRPr>
          </a:p>
          <a:p>
            <a:pPr algn="ctr"/>
            <a:endParaRPr lang="en-IN" sz="28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9" name="Moon 18">
            <a:extLst>
              <a:ext uri="{FF2B5EF4-FFF2-40B4-BE49-F238E27FC236}">
                <a16:creationId xmlns:a16="http://schemas.microsoft.com/office/drawing/2014/main" id="{21B3BA54-5441-0F82-8F9B-418381543480}"/>
              </a:ext>
            </a:extLst>
          </p:cNvPr>
          <p:cNvSpPr/>
          <p:nvPr userDrawn="1"/>
        </p:nvSpPr>
        <p:spPr>
          <a:xfrm rot="16624801">
            <a:off x="65503" y="69739"/>
            <a:ext cx="371983" cy="512213"/>
          </a:xfrm>
          <a:prstGeom prst="moon">
            <a:avLst/>
          </a:prstGeom>
          <a:solidFill>
            <a:srgbClr val="40B6A8"/>
          </a:solidFill>
          <a:ln>
            <a:solidFill>
              <a:srgbClr val="40B6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Moon 20">
            <a:extLst>
              <a:ext uri="{FF2B5EF4-FFF2-40B4-BE49-F238E27FC236}">
                <a16:creationId xmlns:a16="http://schemas.microsoft.com/office/drawing/2014/main" id="{5F9377EF-5D20-5F74-401E-D0A328B39D5A}"/>
              </a:ext>
            </a:extLst>
          </p:cNvPr>
          <p:cNvSpPr/>
          <p:nvPr userDrawn="1"/>
        </p:nvSpPr>
        <p:spPr>
          <a:xfrm rot="3332933">
            <a:off x="80177" y="112553"/>
            <a:ext cx="440507" cy="488513"/>
          </a:xfrm>
          <a:prstGeom prst="moon">
            <a:avLst>
              <a:gd name="adj" fmla="val 26852"/>
            </a:avLst>
          </a:prstGeom>
          <a:solidFill>
            <a:srgbClr val="A4BE38"/>
          </a:solidFill>
          <a:ln>
            <a:solidFill>
              <a:srgbClr val="A4BE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78E0DC73-A6E0-448B-6AC6-6051DBA557C1}"/>
              </a:ext>
            </a:extLst>
          </p:cNvPr>
          <p:cNvSpPr/>
          <p:nvPr userDrawn="1"/>
        </p:nvSpPr>
        <p:spPr>
          <a:xfrm>
            <a:off x="120912" y="730906"/>
            <a:ext cx="94594" cy="4454183"/>
          </a:xfrm>
          <a:prstGeom prst="rect">
            <a:avLst/>
          </a:prstGeom>
          <a:solidFill>
            <a:srgbClr val="40B6A8">
              <a:alpha val="5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84525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B861B-A5F4-3DDA-5B76-8969826F819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F9D5D8-7B1E-A920-3B60-5962BEED3797}"/>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9D6F1B-5DA9-F059-9BC5-359063306780}"/>
              </a:ext>
            </a:extLst>
          </p:cNvPr>
          <p:cNvSpPr>
            <a:spLocks noGrp="1"/>
          </p:cNvSpPr>
          <p:nvPr>
            <p:ph type="dt" sz="half" idx="10"/>
          </p:nvPr>
        </p:nvSpPr>
        <p:spPr>
          <a:xfrm>
            <a:off x="838200" y="6356350"/>
            <a:ext cx="2743200" cy="365125"/>
          </a:xfrm>
          <a:prstGeom prst="rect">
            <a:avLst/>
          </a:prstGeom>
        </p:spPr>
        <p:txBody>
          <a:bodyPr/>
          <a:lstStyle/>
          <a:p>
            <a:fld id="{3EB2472E-F25C-4E54-B9CD-434451C29687}" type="datetime1">
              <a:rPr lang="en-IN" smtClean="0"/>
              <a:t>18-08-2024</a:t>
            </a:fld>
            <a:endParaRPr lang="en-IN"/>
          </a:p>
        </p:txBody>
      </p:sp>
      <p:sp>
        <p:nvSpPr>
          <p:cNvPr id="5" name="Footer Placeholder 4">
            <a:extLst>
              <a:ext uri="{FF2B5EF4-FFF2-40B4-BE49-F238E27FC236}">
                <a16:creationId xmlns:a16="http://schemas.microsoft.com/office/drawing/2014/main" id="{E1EA07DF-F6D3-13C2-A028-1924C6389D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059744-ED64-961C-528C-6F98C321A9DE}"/>
              </a:ext>
            </a:extLst>
          </p:cNvPr>
          <p:cNvSpPr>
            <a:spLocks noGrp="1"/>
          </p:cNvSpPr>
          <p:nvPr>
            <p:ph type="sldNum" sz="quarter" idx="12"/>
          </p:nvPr>
        </p:nvSpPr>
        <p:spPr/>
        <p:txBody>
          <a:bodyPr/>
          <a:lstStyle/>
          <a:p>
            <a:fld id="{00A2D872-5107-4608-AAD6-461D36C60BE4}" type="slidenum">
              <a:rPr lang="en-IN" smtClean="0"/>
              <a:t>‹#›</a:t>
            </a:fld>
            <a:endParaRPr lang="en-IN"/>
          </a:p>
        </p:txBody>
      </p:sp>
    </p:spTree>
    <p:extLst>
      <p:ext uri="{BB962C8B-B14F-4D97-AF65-F5344CB8AC3E}">
        <p14:creationId xmlns:p14="http://schemas.microsoft.com/office/powerpoint/2010/main" val="228884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CED0ED-29CA-9B3B-8E83-48063F156C79}"/>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DC7F01-B56D-27FB-7731-B94EB5869C38}"/>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AE2CF4-3EA0-BB98-ED60-6C06EC0ACE6A}"/>
              </a:ext>
            </a:extLst>
          </p:cNvPr>
          <p:cNvSpPr>
            <a:spLocks noGrp="1"/>
          </p:cNvSpPr>
          <p:nvPr>
            <p:ph type="dt" sz="half" idx="10"/>
          </p:nvPr>
        </p:nvSpPr>
        <p:spPr>
          <a:xfrm>
            <a:off x="838200" y="6356350"/>
            <a:ext cx="2743200" cy="365125"/>
          </a:xfrm>
          <a:prstGeom prst="rect">
            <a:avLst/>
          </a:prstGeom>
        </p:spPr>
        <p:txBody>
          <a:bodyPr/>
          <a:lstStyle/>
          <a:p>
            <a:fld id="{D0B9BE43-3615-4ABA-BC31-E2DAB5CBB0F5}" type="datetime1">
              <a:rPr lang="en-IN" smtClean="0"/>
              <a:t>18-08-2024</a:t>
            </a:fld>
            <a:endParaRPr lang="en-IN"/>
          </a:p>
        </p:txBody>
      </p:sp>
      <p:sp>
        <p:nvSpPr>
          <p:cNvPr id="5" name="Footer Placeholder 4">
            <a:extLst>
              <a:ext uri="{FF2B5EF4-FFF2-40B4-BE49-F238E27FC236}">
                <a16:creationId xmlns:a16="http://schemas.microsoft.com/office/drawing/2014/main" id="{2A8FC7C7-EB56-2ED9-5B54-9E16B0DA0B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B4F847-6D3B-EB77-3BB6-2FB1482849CA}"/>
              </a:ext>
            </a:extLst>
          </p:cNvPr>
          <p:cNvSpPr>
            <a:spLocks noGrp="1"/>
          </p:cNvSpPr>
          <p:nvPr>
            <p:ph type="sldNum" sz="quarter" idx="12"/>
          </p:nvPr>
        </p:nvSpPr>
        <p:spPr/>
        <p:txBody>
          <a:bodyPr/>
          <a:lstStyle/>
          <a:p>
            <a:fld id="{00A2D872-5107-4608-AAD6-461D36C60BE4}" type="slidenum">
              <a:rPr lang="en-IN" smtClean="0"/>
              <a:t>‹#›</a:t>
            </a:fld>
            <a:endParaRPr lang="en-IN"/>
          </a:p>
        </p:txBody>
      </p:sp>
    </p:spTree>
    <p:extLst>
      <p:ext uri="{BB962C8B-B14F-4D97-AF65-F5344CB8AC3E}">
        <p14:creationId xmlns:p14="http://schemas.microsoft.com/office/powerpoint/2010/main" val="4050649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0852B-D802-BEF0-9476-80B6F9EA4A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CA3042E-8EBE-EB09-03B3-36E5E0CC7C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E90A25-E61A-8DBA-595E-00838DEC2643}"/>
              </a:ext>
            </a:extLst>
          </p:cNvPr>
          <p:cNvSpPr>
            <a:spLocks noGrp="1"/>
          </p:cNvSpPr>
          <p:nvPr>
            <p:ph type="dt" sz="half" idx="10"/>
          </p:nvPr>
        </p:nvSpPr>
        <p:spPr/>
        <p:txBody>
          <a:bodyPr/>
          <a:lstStyle/>
          <a:p>
            <a:fld id="{5BBB1392-11DA-4975-AE4F-7DCF8FE2C178}" type="datetime1">
              <a:rPr lang="en-IN" smtClean="0"/>
              <a:t>18-08-2024</a:t>
            </a:fld>
            <a:endParaRPr lang="en-IN"/>
          </a:p>
        </p:txBody>
      </p:sp>
      <p:sp>
        <p:nvSpPr>
          <p:cNvPr id="5" name="Footer Placeholder 4">
            <a:extLst>
              <a:ext uri="{FF2B5EF4-FFF2-40B4-BE49-F238E27FC236}">
                <a16:creationId xmlns:a16="http://schemas.microsoft.com/office/drawing/2014/main" id="{7D8DBCD1-44C9-6A08-BD38-21593BD754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9E2FA3-C3B3-DFE5-8CE5-D221A703D1B5}"/>
              </a:ext>
            </a:extLst>
          </p:cNvPr>
          <p:cNvSpPr>
            <a:spLocks noGrp="1"/>
          </p:cNvSpPr>
          <p:nvPr>
            <p:ph type="sldNum" sz="quarter" idx="12"/>
          </p:nvPr>
        </p:nvSpPr>
        <p:spPr/>
        <p:txBody>
          <a:bodyPr/>
          <a:lstStyle/>
          <a:p>
            <a:fld id="{7FCED696-F920-4E98-9C64-44FE405B63CC}" type="slidenum">
              <a:rPr lang="en-IN" smtClean="0"/>
              <a:t>‹#›</a:t>
            </a:fld>
            <a:endParaRPr lang="en-IN"/>
          </a:p>
        </p:txBody>
      </p:sp>
    </p:spTree>
    <p:extLst>
      <p:ext uri="{BB962C8B-B14F-4D97-AF65-F5344CB8AC3E}">
        <p14:creationId xmlns:p14="http://schemas.microsoft.com/office/powerpoint/2010/main" val="3874264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E4E43-73FC-F48C-B317-7F5A01B63F5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784202-D0A4-55DD-1253-229ADB86AB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9C3CA6-38E5-BE78-1D06-D179112069BD}"/>
              </a:ext>
            </a:extLst>
          </p:cNvPr>
          <p:cNvSpPr>
            <a:spLocks noGrp="1"/>
          </p:cNvSpPr>
          <p:nvPr>
            <p:ph type="dt" sz="half" idx="10"/>
          </p:nvPr>
        </p:nvSpPr>
        <p:spPr/>
        <p:txBody>
          <a:bodyPr/>
          <a:lstStyle/>
          <a:p>
            <a:fld id="{26595A3D-C27F-4E9C-80D1-DAC1D9AA0A85}" type="datetime1">
              <a:rPr lang="en-IN" smtClean="0"/>
              <a:t>18-08-2024</a:t>
            </a:fld>
            <a:endParaRPr lang="en-IN"/>
          </a:p>
        </p:txBody>
      </p:sp>
      <p:sp>
        <p:nvSpPr>
          <p:cNvPr id="5" name="Footer Placeholder 4">
            <a:extLst>
              <a:ext uri="{FF2B5EF4-FFF2-40B4-BE49-F238E27FC236}">
                <a16:creationId xmlns:a16="http://schemas.microsoft.com/office/drawing/2014/main" id="{BF021412-C7AF-E1A8-36CD-9AE94352B9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8A7B42-7EA2-19AE-616F-46F0992106AA}"/>
              </a:ext>
            </a:extLst>
          </p:cNvPr>
          <p:cNvSpPr>
            <a:spLocks noGrp="1"/>
          </p:cNvSpPr>
          <p:nvPr>
            <p:ph type="sldNum" sz="quarter" idx="12"/>
          </p:nvPr>
        </p:nvSpPr>
        <p:spPr/>
        <p:txBody>
          <a:bodyPr/>
          <a:lstStyle/>
          <a:p>
            <a:fld id="{7FCED696-F920-4E98-9C64-44FE405B63CC}" type="slidenum">
              <a:rPr lang="en-IN" smtClean="0"/>
              <a:t>‹#›</a:t>
            </a:fld>
            <a:endParaRPr lang="en-IN"/>
          </a:p>
        </p:txBody>
      </p:sp>
    </p:spTree>
    <p:extLst>
      <p:ext uri="{BB962C8B-B14F-4D97-AF65-F5344CB8AC3E}">
        <p14:creationId xmlns:p14="http://schemas.microsoft.com/office/powerpoint/2010/main" val="3021425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73829-17CD-C4AC-82AD-6D949E9370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4258CE3-B2F6-C775-544E-5A12B1AEA2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0D3CA8-D979-5AE1-BB6C-E7A00BD26B23}"/>
              </a:ext>
            </a:extLst>
          </p:cNvPr>
          <p:cNvSpPr>
            <a:spLocks noGrp="1"/>
          </p:cNvSpPr>
          <p:nvPr>
            <p:ph type="dt" sz="half" idx="10"/>
          </p:nvPr>
        </p:nvSpPr>
        <p:spPr/>
        <p:txBody>
          <a:bodyPr/>
          <a:lstStyle/>
          <a:p>
            <a:fld id="{A75246AC-CE13-41EA-8993-ABDE7B2AFEFC}" type="datetime1">
              <a:rPr lang="en-IN" smtClean="0"/>
              <a:t>18-08-2024</a:t>
            </a:fld>
            <a:endParaRPr lang="en-IN"/>
          </a:p>
        </p:txBody>
      </p:sp>
      <p:sp>
        <p:nvSpPr>
          <p:cNvPr id="5" name="Footer Placeholder 4">
            <a:extLst>
              <a:ext uri="{FF2B5EF4-FFF2-40B4-BE49-F238E27FC236}">
                <a16:creationId xmlns:a16="http://schemas.microsoft.com/office/drawing/2014/main" id="{0B0993D4-3B8F-99A4-CBA7-9F46D1384F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E4300D-6808-A2D0-D5CA-7CB266974B61}"/>
              </a:ext>
            </a:extLst>
          </p:cNvPr>
          <p:cNvSpPr>
            <a:spLocks noGrp="1"/>
          </p:cNvSpPr>
          <p:nvPr>
            <p:ph type="sldNum" sz="quarter" idx="12"/>
          </p:nvPr>
        </p:nvSpPr>
        <p:spPr/>
        <p:txBody>
          <a:bodyPr/>
          <a:lstStyle/>
          <a:p>
            <a:fld id="{7FCED696-F920-4E98-9C64-44FE405B63CC}" type="slidenum">
              <a:rPr lang="en-IN" smtClean="0"/>
              <a:t>‹#›</a:t>
            </a:fld>
            <a:endParaRPr lang="en-IN"/>
          </a:p>
        </p:txBody>
      </p:sp>
    </p:spTree>
    <p:extLst>
      <p:ext uri="{BB962C8B-B14F-4D97-AF65-F5344CB8AC3E}">
        <p14:creationId xmlns:p14="http://schemas.microsoft.com/office/powerpoint/2010/main" val="1057368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32720-A959-9BC8-34F9-E2321F4BA1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2DB1B8-4BE5-427F-98AF-8A135A6C4B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0CE8DF-EA8E-F91A-BEB3-95993D0640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8749AC9-4EBD-216D-2D62-19DFEE1B42A8}"/>
              </a:ext>
            </a:extLst>
          </p:cNvPr>
          <p:cNvSpPr>
            <a:spLocks noGrp="1"/>
          </p:cNvSpPr>
          <p:nvPr>
            <p:ph type="dt" sz="half" idx="10"/>
          </p:nvPr>
        </p:nvSpPr>
        <p:spPr/>
        <p:txBody>
          <a:bodyPr/>
          <a:lstStyle/>
          <a:p>
            <a:fld id="{5789A460-111C-4963-B36E-D3B8BF95BC4E}" type="datetime1">
              <a:rPr lang="en-IN" smtClean="0"/>
              <a:t>18-08-2024</a:t>
            </a:fld>
            <a:endParaRPr lang="en-IN"/>
          </a:p>
        </p:txBody>
      </p:sp>
      <p:sp>
        <p:nvSpPr>
          <p:cNvPr id="6" name="Footer Placeholder 5">
            <a:extLst>
              <a:ext uri="{FF2B5EF4-FFF2-40B4-BE49-F238E27FC236}">
                <a16:creationId xmlns:a16="http://schemas.microsoft.com/office/drawing/2014/main" id="{57400F24-ECF1-5615-E009-DB1D316673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9132D3-E89D-EB00-935D-CFC02BF58EF6}"/>
              </a:ext>
            </a:extLst>
          </p:cNvPr>
          <p:cNvSpPr>
            <a:spLocks noGrp="1"/>
          </p:cNvSpPr>
          <p:nvPr>
            <p:ph type="sldNum" sz="quarter" idx="12"/>
          </p:nvPr>
        </p:nvSpPr>
        <p:spPr/>
        <p:txBody>
          <a:bodyPr/>
          <a:lstStyle/>
          <a:p>
            <a:fld id="{7FCED696-F920-4E98-9C64-44FE405B63CC}" type="slidenum">
              <a:rPr lang="en-IN" smtClean="0"/>
              <a:t>‹#›</a:t>
            </a:fld>
            <a:endParaRPr lang="en-IN"/>
          </a:p>
        </p:txBody>
      </p:sp>
    </p:spTree>
    <p:extLst>
      <p:ext uri="{BB962C8B-B14F-4D97-AF65-F5344CB8AC3E}">
        <p14:creationId xmlns:p14="http://schemas.microsoft.com/office/powerpoint/2010/main" val="1244490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438D8-D212-B2BF-2EBD-495344DAA6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8285DCE-2559-B7C8-0A41-6C62871BF1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54C782-16B6-3101-AC32-D0895387F5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7EFAA2E-E340-F085-3B41-1814CFC105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ADD812-9B20-F67C-9AF6-7C8E20D002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B6C38DD-12ED-3DD4-CFCD-01F0EC4D8701}"/>
              </a:ext>
            </a:extLst>
          </p:cNvPr>
          <p:cNvSpPr>
            <a:spLocks noGrp="1"/>
          </p:cNvSpPr>
          <p:nvPr>
            <p:ph type="dt" sz="half" idx="10"/>
          </p:nvPr>
        </p:nvSpPr>
        <p:spPr/>
        <p:txBody>
          <a:bodyPr/>
          <a:lstStyle/>
          <a:p>
            <a:fld id="{9DBCD4FB-8DD2-4BF8-82AC-680BD73B1B80}" type="datetime1">
              <a:rPr lang="en-IN" smtClean="0"/>
              <a:t>18-08-2024</a:t>
            </a:fld>
            <a:endParaRPr lang="en-IN"/>
          </a:p>
        </p:txBody>
      </p:sp>
      <p:sp>
        <p:nvSpPr>
          <p:cNvPr id="8" name="Footer Placeholder 7">
            <a:extLst>
              <a:ext uri="{FF2B5EF4-FFF2-40B4-BE49-F238E27FC236}">
                <a16:creationId xmlns:a16="http://schemas.microsoft.com/office/drawing/2014/main" id="{38CAA16E-E426-2294-879B-FC23A6E98CD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F742CFA-1DA5-3DC7-3E13-43979C3BC51C}"/>
              </a:ext>
            </a:extLst>
          </p:cNvPr>
          <p:cNvSpPr>
            <a:spLocks noGrp="1"/>
          </p:cNvSpPr>
          <p:nvPr>
            <p:ph type="sldNum" sz="quarter" idx="12"/>
          </p:nvPr>
        </p:nvSpPr>
        <p:spPr/>
        <p:txBody>
          <a:bodyPr/>
          <a:lstStyle/>
          <a:p>
            <a:fld id="{7FCED696-F920-4E98-9C64-44FE405B63CC}" type="slidenum">
              <a:rPr lang="en-IN" smtClean="0"/>
              <a:t>‹#›</a:t>
            </a:fld>
            <a:endParaRPr lang="en-IN"/>
          </a:p>
        </p:txBody>
      </p:sp>
    </p:spTree>
    <p:extLst>
      <p:ext uri="{BB962C8B-B14F-4D97-AF65-F5344CB8AC3E}">
        <p14:creationId xmlns:p14="http://schemas.microsoft.com/office/powerpoint/2010/main" val="17299910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EB914-F6D2-6FBD-F49A-B40F661F45D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BADFF73-5CC7-6B9D-D15C-42B15B6EA80D}"/>
              </a:ext>
            </a:extLst>
          </p:cNvPr>
          <p:cNvSpPr>
            <a:spLocks noGrp="1"/>
          </p:cNvSpPr>
          <p:nvPr>
            <p:ph type="dt" sz="half" idx="10"/>
          </p:nvPr>
        </p:nvSpPr>
        <p:spPr/>
        <p:txBody>
          <a:bodyPr/>
          <a:lstStyle/>
          <a:p>
            <a:fld id="{8580D0E7-C19F-4E98-AE18-CF122C68666F}" type="datetime1">
              <a:rPr lang="en-IN" smtClean="0"/>
              <a:t>18-08-2024</a:t>
            </a:fld>
            <a:endParaRPr lang="en-IN"/>
          </a:p>
        </p:txBody>
      </p:sp>
      <p:sp>
        <p:nvSpPr>
          <p:cNvPr id="4" name="Footer Placeholder 3">
            <a:extLst>
              <a:ext uri="{FF2B5EF4-FFF2-40B4-BE49-F238E27FC236}">
                <a16:creationId xmlns:a16="http://schemas.microsoft.com/office/drawing/2014/main" id="{7CD3B092-C39C-2D44-4149-77826630AE4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855ECFD-E832-1F1A-67D6-0C1DF6D38F2D}"/>
              </a:ext>
            </a:extLst>
          </p:cNvPr>
          <p:cNvSpPr>
            <a:spLocks noGrp="1"/>
          </p:cNvSpPr>
          <p:nvPr>
            <p:ph type="sldNum" sz="quarter" idx="12"/>
          </p:nvPr>
        </p:nvSpPr>
        <p:spPr/>
        <p:txBody>
          <a:bodyPr/>
          <a:lstStyle/>
          <a:p>
            <a:fld id="{7FCED696-F920-4E98-9C64-44FE405B63CC}" type="slidenum">
              <a:rPr lang="en-IN" smtClean="0"/>
              <a:t>‹#›</a:t>
            </a:fld>
            <a:endParaRPr lang="en-IN"/>
          </a:p>
        </p:txBody>
      </p:sp>
    </p:spTree>
    <p:extLst>
      <p:ext uri="{BB962C8B-B14F-4D97-AF65-F5344CB8AC3E}">
        <p14:creationId xmlns:p14="http://schemas.microsoft.com/office/powerpoint/2010/main" val="39643898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E3154D-604A-EF59-ADA5-F51C07B44CA1}"/>
              </a:ext>
            </a:extLst>
          </p:cNvPr>
          <p:cNvSpPr>
            <a:spLocks noGrp="1"/>
          </p:cNvSpPr>
          <p:nvPr>
            <p:ph type="dt" sz="half" idx="10"/>
          </p:nvPr>
        </p:nvSpPr>
        <p:spPr/>
        <p:txBody>
          <a:bodyPr/>
          <a:lstStyle/>
          <a:p>
            <a:fld id="{08EB7953-BC10-409A-B683-B67B6005E516}" type="datetime1">
              <a:rPr lang="en-IN" smtClean="0"/>
              <a:t>18-08-2024</a:t>
            </a:fld>
            <a:endParaRPr lang="en-IN"/>
          </a:p>
        </p:txBody>
      </p:sp>
      <p:sp>
        <p:nvSpPr>
          <p:cNvPr id="3" name="Footer Placeholder 2">
            <a:extLst>
              <a:ext uri="{FF2B5EF4-FFF2-40B4-BE49-F238E27FC236}">
                <a16:creationId xmlns:a16="http://schemas.microsoft.com/office/drawing/2014/main" id="{AD8EF669-3D9C-43A9-909F-43E93348682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12D58A3-DB7A-7E34-5317-6770DABBB0C5}"/>
              </a:ext>
            </a:extLst>
          </p:cNvPr>
          <p:cNvSpPr>
            <a:spLocks noGrp="1"/>
          </p:cNvSpPr>
          <p:nvPr>
            <p:ph type="sldNum" sz="quarter" idx="12"/>
          </p:nvPr>
        </p:nvSpPr>
        <p:spPr/>
        <p:txBody>
          <a:bodyPr/>
          <a:lstStyle/>
          <a:p>
            <a:fld id="{7FCED696-F920-4E98-9C64-44FE405B63CC}" type="slidenum">
              <a:rPr lang="en-IN" smtClean="0"/>
              <a:t>‹#›</a:t>
            </a:fld>
            <a:endParaRPr lang="en-IN"/>
          </a:p>
        </p:txBody>
      </p:sp>
    </p:spTree>
    <p:extLst>
      <p:ext uri="{BB962C8B-B14F-4D97-AF65-F5344CB8AC3E}">
        <p14:creationId xmlns:p14="http://schemas.microsoft.com/office/powerpoint/2010/main" val="24198621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D1427-61AC-1716-30A1-7226ACF0A0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CB652F2-CD43-DFA8-8466-DFF8244AD0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176407D-E3C4-AD43-8C62-6556CC4E18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77D709-81C2-25DF-5330-F82EC2DA26BD}"/>
              </a:ext>
            </a:extLst>
          </p:cNvPr>
          <p:cNvSpPr>
            <a:spLocks noGrp="1"/>
          </p:cNvSpPr>
          <p:nvPr>
            <p:ph type="dt" sz="half" idx="10"/>
          </p:nvPr>
        </p:nvSpPr>
        <p:spPr/>
        <p:txBody>
          <a:bodyPr/>
          <a:lstStyle/>
          <a:p>
            <a:fld id="{B9A62C8B-DA13-48DE-8891-A964FAB50A37}" type="datetime1">
              <a:rPr lang="en-IN" smtClean="0"/>
              <a:t>18-08-2024</a:t>
            </a:fld>
            <a:endParaRPr lang="en-IN"/>
          </a:p>
        </p:txBody>
      </p:sp>
      <p:sp>
        <p:nvSpPr>
          <p:cNvPr id="6" name="Footer Placeholder 5">
            <a:extLst>
              <a:ext uri="{FF2B5EF4-FFF2-40B4-BE49-F238E27FC236}">
                <a16:creationId xmlns:a16="http://schemas.microsoft.com/office/drawing/2014/main" id="{D919846B-5270-F728-9B28-3F9C0A9C40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384C0E-4FFD-5766-0270-B98025982E8B}"/>
              </a:ext>
            </a:extLst>
          </p:cNvPr>
          <p:cNvSpPr>
            <a:spLocks noGrp="1"/>
          </p:cNvSpPr>
          <p:nvPr>
            <p:ph type="sldNum" sz="quarter" idx="12"/>
          </p:nvPr>
        </p:nvSpPr>
        <p:spPr/>
        <p:txBody>
          <a:bodyPr/>
          <a:lstStyle/>
          <a:p>
            <a:fld id="{7FCED696-F920-4E98-9C64-44FE405B63CC}" type="slidenum">
              <a:rPr lang="en-IN" smtClean="0"/>
              <a:t>‹#›</a:t>
            </a:fld>
            <a:endParaRPr lang="en-IN"/>
          </a:p>
        </p:txBody>
      </p:sp>
    </p:spTree>
    <p:extLst>
      <p:ext uri="{BB962C8B-B14F-4D97-AF65-F5344CB8AC3E}">
        <p14:creationId xmlns:p14="http://schemas.microsoft.com/office/powerpoint/2010/main" val="2692397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3AB94-4DF2-B879-E389-BAD1ABD3415B}"/>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ACA92E-5595-0A3B-0BAB-5B63B3CCE06B}"/>
              </a:ext>
            </a:extLst>
          </p:cNvPr>
          <p:cNvSpPr>
            <a:spLocks noGrp="1"/>
          </p:cNvSpPr>
          <p:nvPr>
            <p:ph idx="1"/>
          </p:nvPr>
        </p:nvSpPr>
        <p:spPr>
          <a:xfrm>
            <a:off x="838200" y="1825625"/>
            <a:ext cx="105156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71425817-1315-1748-F2AA-94D524FA29ED}"/>
              </a:ext>
            </a:extLst>
          </p:cNvPr>
          <p:cNvSpPr>
            <a:spLocks noGrp="1"/>
          </p:cNvSpPr>
          <p:nvPr>
            <p:ph type="dt" sz="half" idx="10"/>
          </p:nvPr>
        </p:nvSpPr>
        <p:spPr>
          <a:xfrm>
            <a:off x="838200" y="6356350"/>
            <a:ext cx="2743200" cy="365125"/>
          </a:xfrm>
          <a:prstGeom prst="rect">
            <a:avLst/>
          </a:prstGeom>
        </p:spPr>
        <p:txBody>
          <a:bodyPr/>
          <a:lstStyle/>
          <a:p>
            <a:fld id="{C344C51F-0F02-4144-A0BE-3155FBC18648}" type="datetime1">
              <a:rPr lang="en-IN" smtClean="0"/>
              <a:t>18-08-2024</a:t>
            </a:fld>
            <a:endParaRPr lang="en-IN"/>
          </a:p>
        </p:txBody>
      </p:sp>
      <p:sp>
        <p:nvSpPr>
          <p:cNvPr id="5" name="Footer Placeholder 4">
            <a:extLst>
              <a:ext uri="{FF2B5EF4-FFF2-40B4-BE49-F238E27FC236}">
                <a16:creationId xmlns:a16="http://schemas.microsoft.com/office/drawing/2014/main" id="{D0DA3AA0-7477-2679-1D2D-F0564F2C3E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D4A141-49F7-523F-65CE-40B587D71ACC}"/>
              </a:ext>
            </a:extLst>
          </p:cNvPr>
          <p:cNvSpPr>
            <a:spLocks noGrp="1"/>
          </p:cNvSpPr>
          <p:nvPr>
            <p:ph type="sldNum" sz="quarter" idx="12"/>
          </p:nvPr>
        </p:nvSpPr>
        <p:spPr/>
        <p:txBody>
          <a:bodyPr/>
          <a:lstStyle/>
          <a:p>
            <a:fld id="{00A2D872-5107-4608-AAD6-461D36C60BE4}" type="slidenum">
              <a:rPr lang="en-IN" smtClean="0"/>
              <a:t>‹#›</a:t>
            </a:fld>
            <a:endParaRPr lang="en-IN"/>
          </a:p>
        </p:txBody>
      </p:sp>
    </p:spTree>
    <p:extLst>
      <p:ext uri="{BB962C8B-B14F-4D97-AF65-F5344CB8AC3E}">
        <p14:creationId xmlns:p14="http://schemas.microsoft.com/office/powerpoint/2010/main" val="19685617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2294-2160-40D3-A7C6-94123A6D37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EF77D2B-0DC0-5ABB-A7F8-CF1EBFB1BA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CAF067F-7D47-FC4B-13B3-EEAB398E95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5361AA-395C-EDB6-54DB-413FD0A2C54A}"/>
              </a:ext>
            </a:extLst>
          </p:cNvPr>
          <p:cNvSpPr>
            <a:spLocks noGrp="1"/>
          </p:cNvSpPr>
          <p:nvPr>
            <p:ph type="dt" sz="half" idx="10"/>
          </p:nvPr>
        </p:nvSpPr>
        <p:spPr/>
        <p:txBody>
          <a:bodyPr/>
          <a:lstStyle/>
          <a:p>
            <a:fld id="{91FAB40A-0895-42FB-B26E-B6FD0FA089AC}" type="datetime1">
              <a:rPr lang="en-IN" smtClean="0"/>
              <a:t>18-08-2024</a:t>
            </a:fld>
            <a:endParaRPr lang="en-IN"/>
          </a:p>
        </p:txBody>
      </p:sp>
      <p:sp>
        <p:nvSpPr>
          <p:cNvPr id="6" name="Footer Placeholder 5">
            <a:extLst>
              <a:ext uri="{FF2B5EF4-FFF2-40B4-BE49-F238E27FC236}">
                <a16:creationId xmlns:a16="http://schemas.microsoft.com/office/drawing/2014/main" id="{95E5F6F7-38B8-4920-AA05-EFCFDBD18F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BF0D20-CF9E-FA23-9F3D-4346EE59E358}"/>
              </a:ext>
            </a:extLst>
          </p:cNvPr>
          <p:cNvSpPr>
            <a:spLocks noGrp="1"/>
          </p:cNvSpPr>
          <p:nvPr>
            <p:ph type="sldNum" sz="quarter" idx="12"/>
          </p:nvPr>
        </p:nvSpPr>
        <p:spPr/>
        <p:txBody>
          <a:bodyPr/>
          <a:lstStyle/>
          <a:p>
            <a:fld id="{7FCED696-F920-4E98-9C64-44FE405B63CC}" type="slidenum">
              <a:rPr lang="en-IN" smtClean="0"/>
              <a:t>‹#›</a:t>
            </a:fld>
            <a:endParaRPr lang="en-IN"/>
          </a:p>
        </p:txBody>
      </p:sp>
    </p:spTree>
    <p:extLst>
      <p:ext uri="{BB962C8B-B14F-4D97-AF65-F5344CB8AC3E}">
        <p14:creationId xmlns:p14="http://schemas.microsoft.com/office/powerpoint/2010/main" val="40043209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2D4C9-637E-B631-EED8-31CBB310CDB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C35EEA-A60C-E391-1235-97C9DF1C8A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D45B3F-C5A3-5C28-2445-FFE6688251A1}"/>
              </a:ext>
            </a:extLst>
          </p:cNvPr>
          <p:cNvSpPr>
            <a:spLocks noGrp="1"/>
          </p:cNvSpPr>
          <p:nvPr>
            <p:ph type="dt" sz="half" idx="10"/>
          </p:nvPr>
        </p:nvSpPr>
        <p:spPr/>
        <p:txBody>
          <a:bodyPr/>
          <a:lstStyle/>
          <a:p>
            <a:fld id="{5C7AAFBA-9708-45D3-9948-A61C1E3AF8CC}" type="datetime1">
              <a:rPr lang="en-IN" smtClean="0"/>
              <a:t>18-08-2024</a:t>
            </a:fld>
            <a:endParaRPr lang="en-IN"/>
          </a:p>
        </p:txBody>
      </p:sp>
      <p:sp>
        <p:nvSpPr>
          <p:cNvPr id="5" name="Footer Placeholder 4">
            <a:extLst>
              <a:ext uri="{FF2B5EF4-FFF2-40B4-BE49-F238E27FC236}">
                <a16:creationId xmlns:a16="http://schemas.microsoft.com/office/drawing/2014/main" id="{4CF478EA-AB2B-2CD4-A0A7-6FA0F69AB1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B3567C-68F2-060A-C77F-189AAB2B95AA}"/>
              </a:ext>
            </a:extLst>
          </p:cNvPr>
          <p:cNvSpPr>
            <a:spLocks noGrp="1"/>
          </p:cNvSpPr>
          <p:nvPr>
            <p:ph type="sldNum" sz="quarter" idx="12"/>
          </p:nvPr>
        </p:nvSpPr>
        <p:spPr/>
        <p:txBody>
          <a:bodyPr/>
          <a:lstStyle/>
          <a:p>
            <a:fld id="{7FCED696-F920-4E98-9C64-44FE405B63CC}" type="slidenum">
              <a:rPr lang="en-IN" smtClean="0"/>
              <a:t>‹#›</a:t>
            </a:fld>
            <a:endParaRPr lang="en-IN"/>
          </a:p>
        </p:txBody>
      </p:sp>
    </p:spTree>
    <p:extLst>
      <p:ext uri="{BB962C8B-B14F-4D97-AF65-F5344CB8AC3E}">
        <p14:creationId xmlns:p14="http://schemas.microsoft.com/office/powerpoint/2010/main" val="2767052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035D0F-69D5-0EEC-2910-347F0C47E5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CFEAEE-5976-6902-8F79-5D957C337F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4A641D-C28E-B7D2-7283-521B2EE0E401}"/>
              </a:ext>
            </a:extLst>
          </p:cNvPr>
          <p:cNvSpPr>
            <a:spLocks noGrp="1"/>
          </p:cNvSpPr>
          <p:nvPr>
            <p:ph type="dt" sz="half" idx="10"/>
          </p:nvPr>
        </p:nvSpPr>
        <p:spPr/>
        <p:txBody>
          <a:bodyPr/>
          <a:lstStyle/>
          <a:p>
            <a:fld id="{3C7A4FC3-DEE2-4323-9633-FAB06608A254}" type="datetime1">
              <a:rPr lang="en-IN" smtClean="0"/>
              <a:t>18-08-2024</a:t>
            </a:fld>
            <a:endParaRPr lang="en-IN"/>
          </a:p>
        </p:txBody>
      </p:sp>
      <p:sp>
        <p:nvSpPr>
          <p:cNvPr id="5" name="Footer Placeholder 4">
            <a:extLst>
              <a:ext uri="{FF2B5EF4-FFF2-40B4-BE49-F238E27FC236}">
                <a16:creationId xmlns:a16="http://schemas.microsoft.com/office/drawing/2014/main" id="{D84CA027-4EC3-C5AE-E762-BC5A46A1A1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A2487E-419E-A963-0005-5ADF3E0CAE48}"/>
              </a:ext>
            </a:extLst>
          </p:cNvPr>
          <p:cNvSpPr>
            <a:spLocks noGrp="1"/>
          </p:cNvSpPr>
          <p:nvPr>
            <p:ph type="sldNum" sz="quarter" idx="12"/>
          </p:nvPr>
        </p:nvSpPr>
        <p:spPr/>
        <p:txBody>
          <a:bodyPr/>
          <a:lstStyle/>
          <a:p>
            <a:fld id="{7FCED696-F920-4E98-9C64-44FE405B63CC}" type="slidenum">
              <a:rPr lang="en-IN" smtClean="0"/>
              <a:t>‹#›</a:t>
            </a:fld>
            <a:endParaRPr lang="en-IN"/>
          </a:p>
        </p:txBody>
      </p:sp>
    </p:spTree>
    <p:extLst>
      <p:ext uri="{BB962C8B-B14F-4D97-AF65-F5344CB8AC3E}">
        <p14:creationId xmlns:p14="http://schemas.microsoft.com/office/powerpoint/2010/main" val="211664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D52A3-97D4-4DDC-C46C-1025D4012F40}"/>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98C7A09-E18F-32BC-905E-77763FEF32DF}"/>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D03585-0B3F-98C7-3EB5-2C1F60574AA4}"/>
              </a:ext>
            </a:extLst>
          </p:cNvPr>
          <p:cNvSpPr>
            <a:spLocks noGrp="1"/>
          </p:cNvSpPr>
          <p:nvPr>
            <p:ph type="dt" sz="half" idx="10"/>
          </p:nvPr>
        </p:nvSpPr>
        <p:spPr>
          <a:xfrm>
            <a:off x="838200" y="6356350"/>
            <a:ext cx="2743200" cy="365125"/>
          </a:xfrm>
          <a:prstGeom prst="rect">
            <a:avLst/>
          </a:prstGeom>
        </p:spPr>
        <p:txBody>
          <a:bodyPr/>
          <a:lstStyle/>
          <a:p>
            <a:fld id="{951ECB98-E19D-4297-90E3-0E05FFC6ABAF}" type="datetime1">
              <a:rPr lang="en-IN" smtClean="0"/>
              <a:t>18-08-2024</a:t>
            </a:fld>
            <a:endParaRPr lang="en-IN"/>
          </a:p>
        </p:txBody>
      </p:sp>
      <p:sp>
        <p:nvSpPr>
          <p:cNvPr id="5" name="Footer Placeholder 4">
            <a:extLst>
              <a:ext uri="{FF2B5EF4-FFF2-40B4-BE49-F238E27FC236}">
                <a16:creationId xmlns:a16="http://schemas.microsoft.com/office/drawing/2014/main" id="{7F0F8635-F558-B356-850F-CA6DD1357F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F4B382-9CE1-53A4-646D-893F5691D13F}"/>
              </a:ext>
            </a:extLst>
          </p:cNvPr>
          <p:cNvSpPr>
            <a:spLocks noGrp="1"/>
          </p:cNvSpPr>
          <p:nvPr>
            <p:ph type="sldNum" sz="quarter" idx="12"/>
          </p:nvPr>
        </p:nvSpPr>
        <p:spPr/>
        <p:txBody>
          <a:bodyPr/>
          <a:lstStyle/>
          <a:p>
            <a:fld id="{00A2D872-5107-4608-AAD6-461D36C60BE4}" type="slidenum">
              <a:rPr lang="en-IN" smtClean="0"/>
              <a:t>‹#›</a:t>
            </a:fld>
            <a:endParaRPr lang="en-IN"/>
          </a:p>
        </p:txBody>
      </p:sp>
    </p:spTree>
    <p:extLst>
      <p:ext uri="{BB962C8B-B14F-4D97-AF65-F5344CB8AC3E}">
        <p14:creationId xmlns:p14="http://schemas.microsoft.com/office/powerpoint/2010/main" val="777051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1511E-78BB-E258-0A49-4E6AB060846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BF3350-15BB-7EF6-A22E-A4154ABE6F69}"/>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E6911D8-2904-9B71-00CC-BF6B1C0CA2FF}"/>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ECD6A71-6969-8B82-9710-A72AA9F1CA83}"/>
              </a:ext>
            </a:extLst>
          </p:cNvPr>
          <p:cNvSpPr>
            <a:spLocks noGrp="1"/>
          </p:cNvSpPr>
          <p:nvPr>
            <p:ph type="dt" sz="half" idx="10"/>
          </p:nvPr>
        </p:nvSpPr>
        <p:spPr>
          <a:xfrm>
            <a:off x="838200" y="6356350"/>
            <a:ext cx="2743200" cy="365125"/>
          </a:xfrm>
          <a:prstGeom prst="rect">
            <a:avLst/>
          </a:prstGeom>
        </p:spPr>
        <p:txBody>
          <a:bodyPr/>
          <a:lstStyle/>
          <a:p>
            <a:fld id="{FD5B9C98-5D7F-450A-B8BC-21A14EE9E047}" type="datetime1">
              <a:rPr lang="en-IN" smtClean="0"/>
              <a:t>18-08-2024</a:t>
            </a:fld>
            <a:endParaRPr lang="en-IN"/>
          </a:p>
        </p:txBody>
      </p:sp>
      <p:sp>
        <p:nvSpPr>
          <p:cNvPr id="6" name="Footer Placeholder 5">
            <a:extLst>
              <a:ext uri="{FF2B5EF4-FFF2-40B4-BE49-F238E27FC236}">
                <a16:creationId xmlns:a16="http://schemas.microsoft.com/office/drawing/2014/main" id="{C438AA8F-8A26-60C7-8CFD-E52AF53981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044CC7-A107-D5E0-002C-666D81C11CBD}"/>
              </a:ext>
            </a:extLst>
          </p:cNvPr>
          <p:cNvSpPr>
            <a:spLocks noGrp="1"/>
          </p:cNvSpPr>
          <p:nvPr>
            <p:ph type="sldNum" sz="quarter" idx="12"/>
          </p:nvPr>
        </p:nvSpPr>
        <p:spPr/>
        <p:txBody>
          <a:bodyPr/>
          <a:lstStyle/>
          <a:p>
            <a:fld id="{00A2D872-5107-4608-AAD6-461D36C60BE4}" type="slidenum">
              <a:rPr lang="en-IN" smtClean="0"/>
              <a:t>‹#›</a:t>
            </a:fld>
            <a:endParaRPr lang="en-IN"/>
          </a:p>
        </p:txBody>
      </p:sp>
    </p:spTree>
    <p:extLst>
      <p:ext uri="{BB962C8B-B14F-4D97-AF65-F5344CB8AC3E}">
        <p14:creationId xmlns:p14="http://schemas.microsoft.com/office/powerpoint/2010/main" val="3694608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F53C7-C129-857B-BC74-AFE2514EE986}"/>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7A8FFC-E855-C300-324C-B983726F78B8}"/>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E12570-1D62-9BF0-28CD-29AD6580E576}"/>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B525307-B7FB-B8E0-35DD-9AA0580689BA}"/>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5AD5D5-D7CA-3932-63FD-FE1586E02C3C}"/>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EC310FB-9BA3-612A-6D1E-743E5B652AA9}"/>
              </a:ext>
            </a:extLst>
          </p:cNvPr>
          <p:cNvSpPr>
            <a:spLocks noGrp="1"/>
          </p:cNvSpPr>
          <p:nvPr>
            <p:ph type="dt" sz="half" idx="10"/>
          </p:nvPr>
        </p:nvSpPr>
        <p:spPr>
          <a:xfrm>
            <a:off x="838200" y="6356350"/>
            <a:ext cx="2743200" cy="365125"/>
          </a:xfrm>
          <a:prstGeom prst="rect">
            <a:avLst/>
          </a:prstGeom>
        </p:spPr>
        <p:txBody>
          <a:bodyPr/>
          <a:lstStyle/>
          <a:p>
            <a:fld id="{9C47661D-258C-4D01-8B4C-B6CD99B8CB2F}" type="datetime1">
              <a:rPr lang="en-IN" smtClean="0"/>
              <a:t>18-08-2024</a:t>
            </a:fld>
            <a:endParaRPr lang="en-IN"/>
          </a:p>
        </p:txBody>
      </p:sp>
      <p:sp>
        <p:nvSpPr>
          <p:cNvPr id="8" name="Footer Placeholder 7">
            <a:extLst>
              <a:ext uri="{FF2B5EF4-FFF2-40B4-BE49-F238E27FC236}">
                <a16:creationId xmlns:a16="http://schemas.microsoft.com/office/drawing/2014/main" id="{3B12A07C-8F86-1E0B-2922-EB0F1F3AFD1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C90D1D0-2459-76E4-B86C-804A132F2A4B}"/>
              </a:ext>
            </a:extLst>
          </p:cNvPr>
          <p:cNvSpPr>
            <a:spLocks noGrp="1"/>
          </p:cNvSpPr>
          <p:nvPr>
            <p:ph type="sldNum" sz="quarter" idx="12"/>
          </p:nvPr>
        </p:nvSpPr>
        <p:spPr/>
        <p:txBody>
          <a:bodyPr/>
          <a:lstStyle/>
          <a:p>
            <a:fld id="{00A2D872-5107-4608-AAD6-461D36C60BE4}" type="slidenum">
              <a:rPr lang="en-IN" smtClean="0"/>
              <a:t>‹#›</a:t>
            </a:fld>
            <a:endParaRPr lang="en-IN"/>
          </a:p>
        </p:txBody>
      </p:sp>
    </p:spTree>
    <p:extLst>
      <p:ext uri="{BB962C8B-B14F-4D97-AF65-F5344CB8AC3E}">
        <p14:creationId xmlns:p14="http://schemas.microsoft.com/office/powerpoint/2010/main" val="384943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BFA1B-D866-014A-EA7B-3A0A4A8B9B4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ABCFD2-C354-A5FC-A9F0-4D994E9AEC10}"/>
              </a:ext>
            </a:extLst>
          </p:cNvPr>
          <p:cNvSpPr>
            <a:spLocks noGrp="1"/>
          </p:cNvSpPr>
          <p:nvPr>
            <p:ph type="dt" sz="half" idx="10"/>
          </p:nvPr>
        </p:nvSpPr>
        <p:spPr>
          <a:xfrm>
            <a:off x="838200" y="6356350"/>
            <a:ext cx="2743200" cy="365125"/>
          </a:xfrm>
          <a:prstGeom prst="rect">
            <a:avLst/>
          </a:prstGeom>
        </p:spPr>
        <p:txBody>
          <a:bodyPr/>
          <a:lstStyle/>
          <a:p>
            <a:fld id="{C743530D-2866-4AF4-A456-CDCF42DA1F5A}" type="datetime1">
              <a:rPr lang="en-IN" smtClean="0"/>
              <a:t>18-08-2024</a:t>
            </a:fld>
            <a:endParaRPr lang="en-IN"/>
          </a:p>
        </p:txBody>
      </p:sp>
      <p:sp>
        <p:nvSpPr>
          <p:cNvPr id="4" name="Footer Placeholder 3">
            <a:extLst>
              <a:ext uri="{FF2B5EF4-FFF2-40B4-BE49-F238E27FC236}">
                <a16:creationId xmlns:a16="http://schemas.microsoft.com/office/drawing/2014/main" id="{EA36E9CB-69AA-8615-24D0-12A96054B73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929E875-5E66-2BF5-0E7B-EEF38AEE7DA7}"/>
              </a:ext>
            </a:extLst>
          </p:cNvPr>
          <p:cNvSpPr>
            <a:spLocks noGrp="1"/>
          </p:cNvSpPr>
          <p:nvPr>
            <p:ph type="sldNum" sz="quarter" idx="12"/>
          </p:nvPr>
        </p:nvSpPr>
        <p:spPr/>
        <p:txBody>
          <a:bodyPr/>
          <a:lstStyle/>
          <a:p>
            <a:fld id="{00A2D872-5107-4608-AAD6-461D36C60BE4}" type="slidenum">
              <a:rPr lang="en-IN" smtClean="0"/>
              <a:t>‹#›</a:t>
            </a:fld>
            <a:endParaRPr lang="en-IN"/>
          </a:p>
        </p:txBody>
      </p:sp>
    </p:spTree>
    <p:extLst>
      <p:ext uri="{BB962C8B-B14F-4D97-AF65-F5344CB8AC3E}">
        <p14:creationId xmlns:p14="http://schemas.microsoft.com/office/powerpoint/2010/main" val="1194117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4F9F5B-60EC-B75E-0C74-6CFA4B747300}"/>
              </a:ext>
            </a:extLst>
          </p:cNvPr>
          <p:cNvSpPr>
            <a:spLocks noGrp="1"/>
          </p:cNvSpPr>
          <p:nvPr>
            <p:ph type="dt" sz="half" idx="10"/>
          </p:nvPr>
        </p:nvSpPr>
        <p:spPr>
          <a:xfrm>
            <a:off x="838200" y="6356350"/>
            <a:ext cx="2743200" cy="365125"/>
          </a:xfrm>
          <a:prstGeom prst="rect">
            <a:avLst/>
          </a:prstGeom>
        </p:spPr>
        <p:txBody>
          <a:bodyPr/>
          <a:lstStyle/>
          <a:p>
            <a:fld id="{73A1C1CF-C624-4290-BFBB-96B09DE52931}" type="datetime1">
              <a:rPr lang="en-IN" smtClean="0"/>
              <a:t>18-08-2024</a:t>
            </a:fld>
            <a:endParaRPr lang="en-IN"/>
          </a:p>
        </p:txBody>
      </p:sp>
      <p:sp>
        <p:nvSpPr>
          <p:cNvPr id="3" name="Footer Placeholder 2">
            <a:extLst>
              <a:ext uri="{FF2B5EF4-FFF2-40B4-BE49-F238E27FC236}">
                <a16:creationId xmlns:a16="http://schemas.microsoft.com/office/drawing/2014/main" id="{41FFDF28-8C20-6086-A204-B6F43BCB49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20625C6-0D47-16E3-5BC9-348F7EF32651}"/>
              </a:ext>
            </a:extLst>
          </p:cNvPr>
          <p:cNvSpPr>
            <a:spLocks noGrp="1"/>
          </p:cNvSpPr>
          <p:nvPr>
            <p:ph type="sldNum" sz="quarter" idx="12"/>
          </p:nvPr>
        </p:nvSpPr>
        <p:spPr/>
        <p:txBody>
          <a:bodyPr/>
          <a:lstStyle/>
          <a:p>
            <a:fld id="{00A2D872-5107-4608-AAD6-461D36C60BE4}" type="slidenum">
              <a:rPr lang="en-IN" smtClean="0"/>
              <a:t>‹#›</a:t>
            </a:fld>
            <a:endParaRPr lang="en-IN"/>
          </a:p>
        </p:txBody>
      </p:sp>
    </p:spTree>
    <p:extLst>
      <p:ext uri="{BB962C8B-B14F-4D97-AF65-F5344CB8AC3E}">
        <p14:creationId xmlns:p14="http://schemas.microsoft.com/office/powerpoint/2010/main" val="1726799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29DE4-4F88-F907-3169-21AB89BCAD7F}"/>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09BBD9-82B8-35D5-9DBB-A1E7D14C2571}"/>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BACFD78-02B1-8C7D-7F26-6D65E60F761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285AE-D0AB-3A29-F4AB-CEE3B3A9B7ED}"/>
              </a:ext>
            </a:extLst>
          </p:cNvPr>
          <p:cNvSpPr>
            <a:spLocks noGrp="1"/>
          </p:cNvSpPr>
          <p:nvPr>
            <p:ph type="dt" sz="half" idx="10"/>
          </p:nvPr>
        </p:nvSpPr>
        <p:spPr>
          <a:xfrm>
            <a:off x="838200" y="6356350"/>
            <a:ext cx="2743200" cy="365125"/>
          </a:xfrm>
          <a:prstGeom prst="rect">
            <a:avLst/>
          </a:prstGeom>
        </p:spPr>
        <p:txBody>
          <a:bodyPr/>
          <a:lstStyle/>
          <a:p>
            <a:fld id="{4148FCA2-245B-4317-A416-6CF9378F20CA}" type="datetime1">
              <a:rPr lang="en-IN" smtClean="0"/>
              <a:t>18-08-2024</a:t>
            </a:fld>
            <a:endParaRPr lang="en-IN"/>
          </a:p>
        </p:txBody>
      </p:sp>
      <p:sp>
        <p:nvSpPr>
          <p:cNvPr id="6" name="Footer Placeholder 5">
            <a:extLst>
              <a:ext uri="{FF2B5EF4-FFF2-40B4-BE49-F238E27FC236}">
                <a16:creationId xmlns:a16="http://schemas.microsoft.com/office/drawing/2014/main" id="{C3DDCC03-C186-8C75-5CA1-DBA241D415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5CAEB0-D9D2-052A-3960-283D17AEA3E5}"/>
              </a:ext>
            </a:extLst>
          </p:cNvPr>
          <p:cNvSpPr>
            <a:spLocks noGrp="1"/>
          </p:cNvSpPr>
          <p:nvPr>
            <p:ph type="sldNum" sz="quarter" idx="12"/>
          </p:nvPr>
        </p:nvSpPr>
        <p:spPr/>
        <p:txBody>
          <a:bodyPr/>
          <a:lstStyle/>
          <a:p>
            <a:fld id="{00A2D872-5107-4608-AAD6-461D36C60BE4}" type="slidenum">
              <a:rPr lang="en-IN" smtClean="0"/>
              <a:t>‹#›</a:t>
            </a:fld>
            <a:endParaRPr lang="en-IN"/>
          </a:p>
        </p:txBody>
      </p:sp>
    </p:spTree>
    <p:extLst>
      <p:ext uri="{BB962C8B-B14F-4D97-AF65-F5344CB8AC3E}">
        <p14:creationId xmlns:p14="http://schemas.microsoft.com/office/powerpoint/2010/main" val="2495039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BE20E-D358-C246-2C44-FC1C4DC7AAB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ABB43EA-ACBD-DE69-68DB-D3C58BF2EE18}"/>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6F38626-B713-71AC-2678-62AF82D0B16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D801BB-C8ED-9DE6-2471-EA9761D8F3E5}"/>
              </a:ext>
            </a:extLst>
          </p:cNvPr>
          <p:cNvSpPr>
            <a:spLocks noGrp="1"/>
          </p:cNvSpPr>
          <p:nvPr>
            <p:ph type="dt" sz="half" idx="10"/>
          </p:nvPr>
        </p:nvSpPr>
        <p:spPr>
          <a:xfrm>
            <a:off x="838200" y="6356350"/>
            <a:ext cx="2743200" cy="365125"/>
          </a:xfrm>
          <a:prstGeom prst="rect">
            <a:avLst/>
          </a:prstGeom>
        </p:spPr>
        <p:txBody>
          <a:bodyPr/>
          <a:lstStyle/>
          <a:p>
            <a:fld id="{E5C2738A-3B8C-4B77-87F6-4716FE3EC1C0}" type="datetime1">
              <a:rPr lang="en-IN" smtClean="0"/>
              <a:t>18-08-2024</a:t>
            </a:fld>
            <a:endParaRPr lang="en-IN"/>
          </a:p>
        </p:txBody>
      </p:sp>
      <p:sp>
        <p:nvSpPr>
          <p:cNvPr id="6" name="Footer Placeholder 5">
            <a:extLst>
              <a:ext uri="{FF2B5EF4-FFF2-40B4-BE49-F238E27FC236}">
                <a16:creationId xmlns:a16="http://schemas.microsoft.com/office/drawing/2014/main" id="{3EB9A1E0-70DB-B77E-E2DA-D48A4BAAEA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41BA98-D683-7459-8515-BC679E789D53}"/>
              </a:ext>
            </a:extLst>
          </p:cNvPr>
          <p:cNvSpPr>
            <a:spLocks noGrp="1"/>
          </p:cNvSpPr>
          <p:nvPr>
            <p:ph type="sldNum" sz="quarter" idx="12"/>
          </p:nvPr>
        </p:nvSpPr>
        <p:spPr/>
        <p:txBody>
          <a:bodyPr/>
          <a:lstStyle/>
          <a:p>
            <a:fld id="{00A2D872-5107-4608-AAD6-461D36C60BE4}" type="slidenum">
              <a:rPr lang="en-IN" smtClean="0"/>
              <a:t>‹#›</a:t>
            </a:fld>
            <a:endParaRPr lang="en-IN"/>
          </a:p>
        </p:txBody>
      </p:sp>
    </p:spTree>
    <p:extLst>
      <p:ext uri="{BB962C8B-B14F-4D97-AF65-F5344CB8AC3E}">
        <p14:creationId xmlns:p14="http://schemas.microsoft.com/office/powerpoint/2010/main" val="1325213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theme" Target="../theme/theme2.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54C5BCA-086B-964D-67BA-55F27F7EB0E9}"/>
              </a:ext>
            </a:extLst>
          </p:cNvPr>
          <p:cNvSpPr>
            <a:spLocks noGrp="1"/>
          </p:cNvSpPr>
          <p:nvPr>
            <p:ph type="dt" sz="half" idx="2"/>
          </p:nvPr>
        </p:nvSpPr>
        <p:spPr>
          <a:xfrm>
            <a:off x="1434508" y="636877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6CC83-821C-47D8-92FB-7971B7FEB443}" type="datetime1">
              <a:rPr lang="en-IN" smtClean="0"/>
              <a:t>18-08-2024</a:t>
            </a:fld>
            <a:endParaRPr lang="en-IN" dirty="0"/>
          </a:p>
        </p:txBody>
      </p:sp>
      <p:sp>
        <p:nvSpPr>
          <p:cNvPr id="5" name="Footer Placeholder 4">
            <a:extLst>
              <a:ext uri="{FF2B5EF4-FFF2-40B4-BE49-F238E27FC236}">
                <a16:creationId xmlns:a16="http://schemas.microsoft.com/office/drawing/2014/main" id="{4E7F8C5C-3721-F408-AB71-0963ED23E2FB}"/>
              </a:ext>
            </a:extLst>
          </p:cNvPr>
          <p:cNvSpPr>
            <a:spLocks noGrp="1"/>
          </p:cNvSpPr>
          <p:nvPr>
            <p:ph type="ftr" sz="quarter" idx="3"/>
          </p:nvPr>
        </p:nvSpPr>
        <p:spPr>
          <a:xfrm>
            <a:off x="4574094" y="635596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06A10B25-F469-B414-3C9A-88A6E6218493}"/>
              </a:ext>
            </a:extLst>
          </p:cNvPr>
          <p:cNvSpPr>
            <a:spLocks noGrp="1"/>
          </p:cNvSpPr>
          <p:nvPr>
            <p:ph type="sldNum" sz="quarter" idx="4"/>
          </p:nvPr>
        </p:nvSpPr>
        <p:spPr>
          <a:xfrm>
            <a:off x="9055720" y="635596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A2D872-5107-4608-AAD6-461D36C60BE4}" type="slidenum">
              <a:rPr lang="en-IN" smtClean="0"/>
              <a:t>‹#›</a:t>
            </a:fld>
            <a:endParaRPr lang="en-IN"/>
          </a:p>
        </p:txBody>
      </p:sp>
      <p:sp>
        <p:nvSpPr>
          <p:cNvPr id="9" name="Rectangle 8">
            <a:extLst>
              <a:ext uri="{FF2B5EF4-FFF2-40B4-BE49-F238E27FC236}">
                <a16:creationId xmlns:a16="http://schemas.microsoft.com/office/drawing/2014/main" id="{C3C8E8DD-1B0B-D58B-B6D7-097F236C9D0A}"/>
              </a:ext>
            </a:extLst>
          </p:cNvPr>
          <p:cNvSpPr/>
          <p:nvPr userDrawn="1"/>
        </p:nvSpPr>
        <p:spPr>
          <a:xfrm>
            <a:off x="-10510" y="0"/>
            <a:ext cx="12197260" cy="86490"/>
          </a:xfrm>
          <a:prstGeom prst="rect">
            <a:avLst/>
          </a:prstGeom>
          <a:solidFill>
            <a:srgbClr val="A4BE38">
              <a:alpha val="5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BF4A3E9C-2778-B581-1228-EC3198C2804E}"/>
              </a:ext>
            </a:extLst>
          </p:cNvPr>
          <p:cNvSpPr/>
          <p:nvPr userDrawn="1"/>
        </p:nvSpPr>
        <p:spPr>
          <a:xfrm>
            <a:off x="147140" y="157545"/>
            <a:ext cx="12044860" cy="86490"/>
          </a:xfrm>
          <a:prstGeom prst="rect">
            <a:avLst/>
          </a:prstGeom>
          <a:solidFill>
            <a:srgbClr val="40B6A8">
              <a:alpha val="5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7E864F0D-EF68-D673-5533-7BA97B0E3010}"/>
              </a:ext>
            </a:extLst>
          </p:cNvPr>
          <p:cNvSpPr/>
          <p:nvPr userDrawn="1"/>
        </p:nvSpPr>
        <p:spPr>
          <a:xfrm>
            <a:off x="340332" y="-4"/>
            <a:ext cx="94594" cy="5994404"/>
          </a:xfrm>
          <a:prstGeom prst="rect">
            <a:avLst/>
          </a:prstGeom>
          <a:solidFill>
            <a:srgbClr val="A4BE38">
              <a:alpha val="5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C7BF1B71-1D48-0686-FC37-3F38B9284D17}"/>
              </a:ext>
            </a:extLst>
          </p:cNvPr>
          <p:cNvSpPr/>
          <p:nvPr userDrawn="1"/>
        </p:nvSpPr>
        <p:spPr>
          <a:xfrm>
            <a:off x="528575" y="244034"/>
            <a:ext cx="94594" cy="2142327"/>
          </a:xfrm>
          <a:prstGeom prst="rect">
            <a:avLst/>
          </a:prstGeom>
          <a:solidFill>
            <a:srgbClr val="40B6A8">
              <a:alpha val="5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7A365E53-4786-8C81-3166-03077B78212B}"/>
              </a:ext>
            </a:extLst>
          </p:cNvPr>
          <p:cNvSpPr txBox="1"/>
          <p:nvPr userDrawn="1"/>
        </p:nvSpPr>
        <p:spPr>
          <a:xfrm>
            <a:off x="391765" y="2405900"/>
            <a:ext cx="840136" cy="3139321"/>
          </a:xfrm>
          <a:prstGeom prst="rect">
            <a:avLst/>
          </a:prstGeom>
          <a:noFill/>
        </p:spPr>
        <p:txBody>
          <a:bodyPr wrap="square" rtlCol="0">
            <a:spAutoFit/>
          </a:bodyPr>
          <a:lstStyle/>
          <a:p>
            <a:r>
              <a:rPr lang="en-US" sz="1800" b="1" dirty="0">
                <a:solidFill>
                  <a:schemeClr val="accent3">
                    <a:lumMod val="50000"/>
                  </a:schemeClr>
                </a:solidFill>
              </a:rPr>
              <a:t>A</a:t>
            </a:r>
          </a:p>
          <a:p>
            <a:r>
              <a:rPr lang="en-US" sz="1800" b="1" dirty="0">
                <a:solidFill>
                  <a:schemeClr val="accent3">
                    <a:lumMod val="50000"/>
                  </a:schemeClr>
                </a:solidFill>
              </a:rPr>
              <a:t>I</a:t>
            </a:r>
          </a:p>
          <a:p>
            <a:r>
              <a:rPr lang="en-US" sz="1800" b="1" dirty="0">
                <a:solidFill>
                  <a:schemeClr val="accent3">
                    <a:lumMod val="50000"/>
                  </a:schemeClr>
                </a:solidFill>
              </a:rPr>
              <a:t>M</a:t>
            </a:r>
          </a:p>
          <a:p>
            <a:r>
              <a:rPr lang="en-US" sz="1800" b="1" dirty="0">
                <a:solidFill>
                  <a:schemeClr val="accent3">
                    <a:lumMod val="50000"/>
                  </a:schemeClr>
                </a:solidFill>
              </a:rPr>
              <a:t>L</a:t>
            </a:r>
          </a:p>
          <a:p>
            <a:r>
              <a:rPr lang="en-US" sz="1800" b="1" dirty="0">
                <a:solidFill>
                  <a:schemeClr val="accent3">
                    <a:lumMod val="50000"/>
                  </a:schemeClr>
                </a:solidFill>
              </a:rPr>
              <a:t>P</a:t>
            </a:r>
          </a:p>
          <a:p>
            <a:r>
              <a:rPr lang="en-US" sz="1800" b="1" dirty="0">
                <a:solidFill>
                  <a:schemeClr val="accent3">
                    <a:lumMod val="50000"/>
                  </a:schemeClr>
                </a:solidFill>
              </a:rPr>
              <a:t>R</a:t>
            </a:r>
          </a:p>
          <a:p>
            <a:r>
              <a:rPr lang="en-US" sz="1800" b="1" dirty="0">
                <a:solidFill>
                  <a:schemeClr val="accent3">
                    <a:lumMod val="50000"/>
                  </a:schemeClr>
                </a:solidFill>
              </a:rPr>
              <a:t>O</a:t>
            </a:r>
          </a:p>
          <a:p>
            <a:r>
              <a:rPr lang="en-US" sz="1800" b="1" dirty="0">
                <a:solidFill>
                  <a:schemeClr val="accent3">
                    <a:lumMod val="50000"/>
                  </a:schemeClr>
                </a:solidFill>
              </a:rPr>
              <a:t>J</a:t>
            </a:r>
          </a:p>
          <a:p>
            <a:r>
              <a:rPr lang="en-US" sz="1800" b="1" dirty="0">
                <a:solidFill>
                  <a:schemeClr val="accent3">
                    <a:lumMod val="50000"/>
                  </a:schemeClr>
                </a:solidFill>
              </a:rPr>
              <a:t>E</a:t>
            </a:r>
          </a:p>
          <a:p>
            <a:r>
              <a:rPr lang="en-US" sz="1800" b="1" dirty="0">
                <a:solidFill>
                  <a:schemeClr val="accent3">
                    <a:lumMod val="50000"/>
                  </a:schemeClr>
                </a:solidFill>
              </a:rPr>
              <a:t>C</a:t>
            </a:r>
          </a:p>
          <a:p>
            <a:r>
              <a:rPr lang="en-US" sz="1800" b="1" dirty="0">
                <a:solidFill>
                  <a:schemeClr val="accent3">
                    <a:lumMod val="50000"/>
                  </a:schemeClr>
                </a:solidFill>
              </a:rPr>
              <a:t>T</a:t>
            </a:r>
          </a:p>
        </p:txBody>
      </p:sp>
      <p:sp>
        <p:nvSpPr>
          <p:cNvPr id="17" name="Partial Circle 16">
            <a:extLst>
              <a:ext uri="{FF2B5EF4-FFF2-40B4-BE49-F238E27FC236}">
                <a16:creationId xmlns:a16="http://schemas.microsoft.com/office/drawing/2014/main" id="{B596076D-7B91-2E8C-43CA-5F7C64DABFD7}"/>
              </a:ext>
            </a:extLst>
          </p:cNvPr>
          <p:cNvSpPr/>
          <p:nvPr userDrawn="1"/>
        </p:nvSpPr>
        <p:spPr>
          <a:xfrm rot="14921968">
            <a:off x="689790" y="6341633"/>
            <a:ext cx="512543" cy="518291"/>
          </a:xfrm>
          <a:prstGeom prst="pie">
            <a:avLst/>
          </a:prstGeom>
          <a:solidFill>
            <a:srgbClr val="40B6A8"/>
          </a:solidFill>
          <a:ln>
            <a:solidFill>
              <a:srgbClr val="40B6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Partial Circle 17">
            <a:extLst>
              <a:ext uri="{FF2B5EF4-FFF2-40B4-BE49-F238E27FC236}">
                <a16:creationId xmlns:a16="http://schemas.microsoft.com/office/drawing/2014/main" id="{FFB6FAF4-DFAC-E340-2A64-1F7F9CC6A4EF}"/>
              </a:ext>
            </a:extLst>
          </p:cNvPr>
          <p:cNvSpPr/>
          <p:nvPr userDrawn="1"/>
        </p:nvSpPr>
        <p:spPr>
          <a:xfrm rot="17617724">
            <a:off x="460082" y="6344533"/>
            <a:ext cx="781417" cy="532996"/>
          </a:xfrm>
          <a:prstGeom prst="pie">
            <a:avLst>
              <a:gd name="adj1" fmla="val 14596488"/>
              <a:gd name="adj2" fmla="val 19542260"/>
            </a:avLst>
          </a:prstGeom>
          <a:solidFill>
            <a:srgbClr val="A4BE38"/>
          </a:solidFill>
          <a:ln>
            <a:solidFill>
              <a:srgbClr val="A4BE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 name="Partial Circle 19">
            <a:extLst>
              <a:ext uri="{FF2B5EF4-FFF2-40B4-BE49-F238E27FC236}">
                <a16:creationId xmlns:a16="http://schemas.microsoft.com/office/drawing/2014/main" id="{C7531CA9-14A9-06B7-0844-1DB35381A9D0}"/>
              </a:ext>
            </a:extLst>
          </p:cNvPr>
          <p:cNvSpPr/>
          <p:nvPr userDrawn="1"/>
        </p:nvSpPr>
        <p:spPr>
          <a:xfrm rot="1159135" flipV="1">
            <a:off x="429422" y="6574322"/>
            <a:ext cx="448008" cy="295955"/>
          </a:xfrm>
          <a:prstGeom prst="pie">
            <a:avLst>
              <a:gd name="adj1" fmla="val 11907535"/>
              <a:gd name="adj2" fmla="val 16200000"/>
            </a:avLst>
          </a:prstGeom>
          <a:solidFill>
            <a:srgbClr val="A4BE38"/>
          </a:solidFill>
          <a:ln>
            <a:solidFill>
              <a:srgbClr val="A4BE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2" name="Partial Circle 21">
            <a:extLst>
              <a:ext uri="{FF2B5EF4-FFF2-40B4-BE49-F238E27FC236}">
                <a16:creationId xmlns:a16="http://schemas.microsoft.com/office/drawing/2014/main" id="{02FB1BD8-34B3-3753-710E-AD0A454585E0}"/>
              </a:ext>
            </a:extLst>
          </p:cNvPr>
          <p:cNvSpPr/>
          <p:nvPr userDrawn="1"/>
        </p:nvSpPr>
        <p:spPr>
          <a:xfrm rot="9209085" flipH="1">
            <a:off x="-49951" y="6275942"/>
            <a:ext cx="550328" cy="642238"/>
          </a:xfrm>
          <a:prstGeom prst="pie">
            <a:avLst>
              <a:gd name="adj1" fmla="val 21048729"/>
              <a:gd name="adj2" fmla="val 3389774"/>
            </a:avLst>
          </a:prstGeom>
          <a:solidFill>
            <a:srgbClr val="40B6A8"/>
          </a:solidFill>
          <a:ln>
            <a:solidFill>
              <a:srgbClr val="40B6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3" name="Partial Circle 22">
            <a:extLst>
              <a:ext uri="{FF2B5EF4-FFF2-40B4-BE49-F238E27FC236}">
                <a16:creationId xmlns:a16="http://schemas.microsoft.com/office/drawing/2014/main" id="{6B2429FE-FE46-2ABE-37F7-49C4DB0B6413}"/>
              </a:ext>
            </a:extLst>
          </p:cNvPr>
          <p:cNvSpPr/>
          <p:nvPr userDrawn="1"/>
        </p:nvSpPr>
        <p:spPr>
          <a:xfrm rot="17426336" flipH="1">
            <a:off x="-79563" y="5877993"/>
            <a:ext cx="442193" cy="365051"/>
          </a:xfrm>
          <a:prstGeom prst="pie">
            <a:avLst>
              <a:gd name="adj1" fmla="val 0"/>
              <a:gd name="adj2" fmla="val 3877832"/>
            </a:avLst>
          </a:prstGeom>
          <a:solidFill>
            <a:srgbClr val="40B6A8"/>
          </a:solidFill>
          <a:ln>
            <a:solidFill>
              <a:srgbClr val="40B6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4" name="Partial Circle 23">
            <a:extLst>
              <a:ext uri="{FF2B5EF4-FFF2-40B4-BE49-F238E27FC236}">
                <a16:creationId xmlns:a16="http://schemas.microsoft.com/office/drawing/2014/main" id="{D3B1A401-9415-F5EA-7E88-2CCC958C6AB3}"/>
              </a:ext>
            </a:extLst>
          </p:cNvPr>
          <p:cNvSpPr/>
          <p:nvPr userDrawn="1"/>
        </p:nvSpPr>
        <p:spPr>
          <a:xfrm>
            <a:off x="13798" y="6423067"/>
            <a:ext cx="332947" cy="427504"/>
          </a:xfrm>
          <a:prstGeom prst="pie">
            <a:avLst/>
          </a:prstGeom>
          <a:solidFill>
            <a:srgbClr val="A4BE38"/>
          </a:solidFill>
          <a:ln>
            <a:solidFill>
              <a:srgbClr val="A4BE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5" name="Partial Circle 24">
            <a:extLst>
              <a:ext uri="{FF2B5EF4-FFF2-40B4-BE49-F238E27FC236}">
                <a16:creationId xmlns:a16="http://schemas.microsoft.com/office/drawing/2014/main" id="{FA523D96-5D89-3284-EC1C-5618EE08BC93}"/>
              </a:ext>
            </a:extLst>
          </p:cNvPr>
          <p:cNvSpPr/>
          <p:nvPr userDrawn="1"/>
        </p:nvSpPr>
        <p:spPr>
          <a:xfrm rot="15815042">
            <a:off x="388247" y="6094483"/>
            <a:ext cx="288182" cy="280308"/>
          </a:xfrm>
          <a:prstGeom prst="pie">
            <a:avLst/>
          </a:prstGeom>
          <a:solidFill>
            <a:srgbClr val="40B6A8"/>
          </a:solidFill>
          <a:ln>
            <a:solidFill>
              <a:srgbClr val="40B6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6" name="Partial Circle 25">
            <a:extLst>
              <a:ext uri="{FF2B5EF4-FFF2-40B4-BE49-F238E27FC236}">
                <a16:creationId xmlns:a16="http://schemas.microsoft.com/office/drawing/2014/main" id="{79CB9FFC-7AD0-7EFD-F607-3485DEBBB0A0}"/>
              </a:ext>
            </a:extLst>
          </p:cNvPr>
          <p:cNvSpPr/>
          <p:nvPr userDrawn="1"/>
        </p:nvSpPr>
        <p:spPr>
          <a:xfrm rot="5400000" flipV="1">
            <a:off x="341046" y="6018601"/>
            <a:ext cx="304806" cy="369920"/>
          </a:xfrm>
          <a:prstGeom prst="pie">
            <a:avLst>
              <a:gd name="adj1" fmla="val 11907535"/>
              <a:gd name="adj2" fmla="val 16200000"/>
            </a:avLst>
          </a:prstGeom>
          <a:solidFill>
            <a:srgbClr val="A4BE38"/>
          </a:solidFill>
          <a:ln>
            <a:solidFill>
              <a:srgbClr val="A4BE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7" name="Partial Circle 26">
            <a:extLst>
              <a:ext uri="{FF2B5EF4-FFF2-40B4-BE49-F238E27FC236}">
                <a16:creationId xmlns:a16="http://schemas.microsoft.com/office/drawing/2014/main" id="{E260DC7A-EF93-8FB9-0B31-4599E2D7E57D}"/>
              </a:ext>
            </a:extLst>
          </p:cNvPr>
          <p:cNvSpPr/>
          <p:nvPr userDrawn="1"/>
        </p:nvSpPr>
        <p:spPr>
          <a:xfrm rot="13822610">
            <a:off x="21599" y="5843200"/>
            <a:ext cx="240937" cy="271075"/>
          </a:xfrm>
          <a:prstGeom prst="pie">
            <a:avLst>
              <a:gd name="adj1" fmla="val 14596488"/>
              <a:gd name="adj2" fmla="val 11017826"/>
            </a:avLst>
          </a:prstGeom>
          <a:solidFill>
            <a:srgbClr val="A4BE38"/>
          </a:solidFill>
          <a:ln>
            <a:solidFill>
              <a:srgbClr val="A4BE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8" name="Partial Circle 27">
            <a:extLst>
              <a:ext uri="{FF2B5EF4-FFF2-40B4-BE49-F238E27FC236}">
                <a16:creationId xmlns:a16="http://schemas.microsoft.com/office/drawing/2014/main" id="{51330DD6-9DA7-AEB4-4711-55CB5089BCA7}"/>
              </a:ext>
            </a:extLst>
          </p:cNvPr>
          <p:cNvSpPr/>
          <p:nvPr userDrawn="1"/>
        </p:nvSpPr>
        <p:spPr>
          <a:xfrm rot="18592055" flipH="1">
            <a:off x="358962" y="6426907"/>
            <a:ext cx="267881" cy="248853"/>
          </a:xfrm>
          <a:prstGeom prst="pie">
            <a:avLst>
              <a:gd name="adj1" fmla="val 0"/>
              <a:gd name="adj2" fmla="val 3877832"/>
            </a:avLst>
          </a:prstGeom>
          <a:solidFill>
            <a:srgbClr val="40B6A8"/>
          </a:solidFill>
          <a:ln>
            <a:solidFill>
              <a:srgbClr val="40B6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9" name="Partial Circle 28">
            <a:extLst>
              <a:ext uri="{FF2B5EF4-FFF2-40B4-BE49-F238E27FC236}">
                <a16:creationId xmlns:a16="http://schemas.microsoft.com/office/drawing/2014/main" id="{11C60787-4B0F-6B60-1B6B-3E7F399187C8}"/>
              </a:ext>
            </a:extLst>
          </p:cNvPr>
          <p:cNvSpPr/>
          <p:nvPr userDrawn="1"/>
        </p:nvSpPr>
        <p:spPr>
          <a:xfrm rot="16890281">
            <a:off x="22704" y="5564357"/>
            <a:ext cx="275709" cy="224868"/>
          </a:xfrm>
          <a:prstGeom prst="pie">
            <a:avLst/>
          </a:prstGeom>
          <a:solidFill>
            <a:srgbClr val="40B6A8"/>
          </a:solidFill>
          <a:ln>
            <a:solidFill>
              <a:srgbClr val="40B6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0" name="Partial Circle 29">
            <a:extLst>
              <a:ext uri="{FF2B5EF4-FFF2-40B4-BE49-F238E27FC236}">
                <a16:creationId xmlns:a16="http://schemas.microsoft.com/office/drawing/2014/main" id="{76352354-81EF-91A3-1735-4CC7EF565DC2}"/>
              </a:ext>
            </a:extLst>
          </p:cNvPr>
          <p:cNvSpPr/>
          <p:nvPr userDrawn="1"/>
        </p:nvSpPr>
        <p:spPr>
          <a:xfrm rot="11274452" flipV="1">
            <a:off x="-155302" y="5351902"/>
            <a:ext cx="502360" cy="497937"/>
          </a:xfrm>
          <a:prstGeom prst="pie">
            <a:avLst>
              <a:gd name="adj1" fmla="val 14751598"/>
              <a:gd name="adj2" fmla="val 17619878"/>
            </a:avLst>
          </a:prstGeom>
          <a:solidFill>
            <a:srgbClr val="A4BE38"/>
          </a:solidFill>
          <a:ln>
            <a:solidFill>
              <a:srgbClr val="A4BE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3" name="Moon 32">
            <a:extLst>
              <a:ext uri="{FF2B5EF4-FFF2-40B4-BE49-F238E27FC236}">
                <a16:creationId xmlns:a16="http://schemas.microsoft.com/office/drawing/2014/main" id="{B28F1243-97E8-64F1-BBE4-AC6424767423}"/>
              </a:ext>
            </a:extLst>
          </p:cNvPr>
          <p:cNvSpPr/>
          <p:nvPr userDrawn="1"/>
        </p:nvSpPr>
        <p:spPr>
          <a:xfrm rot="16624801">
            <a:off x="65503" y="69739"/>
            <a:ext cx="371983" cy="512213"/>
          </a:xfrm>
          <a:prstGeom prst="moon">
            <a:avLst/>
          </a:prstGeom>
          <a:solidFill>
            <a:srgbClr val="40B6A8"/>
          </a:solidFill>
          <a:ln>
            <a:solidFill>
              <a:srgbClr val="40B6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Moon 33">
            <a:extLst>
              <a:ext uri="{FF2B5EF4-FFF2-40B4-BE49-F238E27FC236}">
                <a16:creationId xmlns:a16="http://schemas.microsoft.com/office/drawing/2014/main" id="{31288297-46CA-6824-C48E-8C54B96F507F}"/>
              </a:ext>
            </a:extLst>
          </p:cNvPr>
          <p:cNvSpPr/>
          <p:nvPr userDrawn="1"/>
        </p:nvSpPr>
        <p:spPr>
          <a:xfrm rot="3332933">
            <a:off x="80177" y="112553"/>
            <a:ext cx="440507" cy="488513"/>
          </a:xfrm>
          <a:prstGeom prst="moon">
            <a:avLst>
              <a:gd name="adj" fmla="val 26852"/>
            </a:avLst>
          </a:prstGeom>
          <a:solidFill>
            <a:srgbClr val="A4BE38"/>
          </a:solidFill>
          <a:ln>
            <a:solidFill>
              <a:srgbClr val="A4BE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a:extLst>
              <a:ext uri="{FF2B5EF4-FFF2-40B4-BE49-F238E27FC236}">
                <a16:creationId xmlns:a16="http://schemas.microsoft.com/office/drawing/2014/main" id="{EAE20E77-D5B0-5DDE-CCC8-616FA6421D3D}"/>
              </a:ext>
            </a:extLst>
          </p:cNvPr>
          <p:cNvSpPr/>
          <p:nvPr userDrawn="1"/>
        </p:nvSpPr>
        <p:spPr>
          <a:xfrm>
            <a:off x="120912" y="730906"/>
            <a:ext cx="94594" cy="4454183"/>
          </a:xfrm>
          <a:prstGeom prst="rect">
            <a:avLst/>
          </a:prstGeom>
          <a:solidFill>
            <a:srgbClr val="40B6A8">
              <a:alpha val="5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42277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FA0DA6-3013-E5B6-CCFC-64857E0FAE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85F15C-626C-BEF5-6803-95B6289D2B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537C87-AE68-54ED-69BA-84505D88B3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336933-00C8-4932-999E-8105AC809315}" type="datetime1">
              <a:rPr lang="en-IN" smtClean="0"/>
              <a:t>18-08-2024</a:t>
            </a:fld>
            <a:endParaRPr lang="en-IN"/>
          </a:p>
        </p:txBody>
      </p:sp>
      <p:sp>
        <p:nvSpPr>
          <p:cNvPr id="5" name="Footer Placeholder 4">
            <a:extLst>
              <a:ext uri="{FF2B5EF4-FFF2-40B4-BE49-F238E27FC236}">
                <a16:creationId xmlns:a16="http://schemas.microsoft.com/office/drawing/2014/main" id="{D587E6EB-82F1-4583-C587-98F18F90EA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30C44A5-9414-1BA7-C4DF-D06D4DDB01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CED696-F920-4E98-9C64-44FE405B63CC}" type="slidenum">
              <a:rPr lang="en-IN" smtClean="0"/>
              <a:t>‹#›</a:t>
            </a:fld>
            <a:endParaRPr lang="en-IN"/>
          </a:p>
        </p:txBody>
      </p:sp>
    </p:spTree>
    <p:extLst>
      <p:ext uri="{BB962C8B-B14F-4D97-AF65-F5344CB8AC3E}">
        <p14:creationId xmlns:p14="http://schemas.microsoft.com/office/powerpoint/2010/main" val="19685476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138B50-3422-08BF-9838-474CD772BFB3}"/>
              </a:ext>
            </a:extLst>
          </p:cNvPr>
          <p:cNvSpPr txBox="1"/>
          <p:nvPr/>
        </p:nvSpPr>
        <p:spPr>
          <a:xfrm>
            <a:off x="838201" y="1545770"/>
            <a:ext cx="10883899" cy="1569660"/>
          </a:xfrm>
          <a:prstGeom prst="rect">
            <a:avLst/>
          </a:prstGeom>
          <a:solidFill>
            <a:schemeClr val="bg1">
              <a:alpha val="8000"/>
            </a:schemeClr>
          </a:solidFill>
          <a:ln>
            <a:solidFill>
              <a:schemeClr val="bg1"/>
            </a:solidFill>
          </a:ln>
        </p:spPr>
        <p:txBody>
          <a:bodyPr wrap="square" rtlCol="0">
            <a:spAutoFit/>
          </a:bodyPr>
          <a:lstStyle/>
          <a:p>
            <a:pPr algn="ctr"/>
            <a:r>
              <a:rPr lang="en-IN" sz="4800" b="1" i="1" dirty="0">
                <a:solidFill>
                  <a:srgbClr val="002060"/>
                </a:solidFill>
                <a:latin typeface="Times New Roman" panose="02020603050405020304" pitchFamily="18" charset="0"/>
                <a:cs typeface="Times New Roman" panose="02020603050405020304" pitchFamily="18" charset="0"/>
              </a:rPr>
              <a:t>Gym exercise data set</a:t>
            </a:r>
          </a:p>
          <a:p>
            <a:pPr algn="ctr"/>
            <a:endParaRPr lang="en-IN" sz="4800" b="1" dirty="0">
              <a:solidFill>
                <a:srgbClr val="00206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0E19993-FE5D-362E-D32F-E9D11D06FFAB}"/>
              </a:ext>
            </a:extLst>
          </p:cNvPr>
          <p:cNvSpPr txBox="1"/>
          <p:nvPr/>
        </p:nvSpPr>
        <p:spPr>
          <a:xfrm>
            <a:off x="838200" y="4054992"/>
            <a:ext cx="10883900" cy="954107"/>
          </a:xfrm>
          <a:prstGeom prst="rect">
            <a:avLst/>
          </a:prstGeom>
          <a:solidFill>
            <a:schemeClr val="bg1">
              <a:alpha val="8000"/>
            </a:schemeClr>
          </a:solidFill>
          <a:ln>
            <a:solidFill>
              <a:schemeClr val="bg1"/>
            </a:solidFill>
          </a:ln>
        </p:spPr>
        <p:txBody>
          <a:bodyPr wrap="square" rtlCol="0">
            <a:spAutoFit/>
          </a:bodyPr>
          <a:lstStyle/>
          <a:p>
            <a:pPr algn="ctr"/>
            <a:r>
              <a:rPr lang="en-IN" sz="2800" b="1" i="1" dirty="0" err="1">
                <a:solidFill>
                  <a:schemeClr val="accent5">
                    <a:lumMod val="50000"/>
                  </a:schemeClr>
                </a:solidFill>
                <a:latin typeface="Times New Roman" panose="02020603050405020304" pitchFamily="18" charset="0"/>
                <a:cs typeface="Times New Roman" panose="02020603050405020304" pitchFamily="18" charset="0"/>
              </a:rPr>
              <a:t>Anamika</a:t>
            </a:r>
            <a:r>
              <a:rPr lang="en-IN" sz="2800" b="1" i="1" dirty="0">
                <a:solidFill>
                  <a:schemeClr val="accent5">
                    <a:lumMod val="50000"/>
                  </a:schemeClr>
                </a:solidFill>
                <a:latin typeface="Times New Roman" panose="02020603050405020304" pitchFamily="18" charset="0"/>
                <a:cs typeface="Times New Roman" panose="02020603050405020304" pitchFamily="18" charset="0"/>
              </a:rPr>
              <a:t> Elsa </a:t>
            </a:r>
            <a:r>
              <a:rPr lang="en-IN" sz="2800" b="1" i="1" dirty="0" err="1">
                <a:solidFill>
                  <a:schemeClr val="accent5">
                    <a:lumMod val="50000"/>
                  </a:schemeClr>
                </a:solidFill>
                <a:latin typeface="Times New Roman" panose="02020603050405020304" pitchFamily="18" charset="0"/>
                <a:cs typeface="Times New Roman" panose="02020603050405020304" pitchFamily="18" charset="0"/>
              </a:rPr>
              <a:t>Biju</a:t>
            </a:r>
            <a:r>
              <a:rPr lang="en-IN" sz="2800" b="1" i="1" dirty="0">
                <a:solidFill>
                  <a:schemeClr val="accent5">
                    <a:lumMod val="50000"/>
                  </a:schemeClr>
                </a:solidFill>
                <a:latin typeface="Times New Roman" panose="02020603050405020304" pitchFamily="18" charset="0"/>
                <a:cs typeface="Times New Roman" panose="02020603050405020304" pitchFamily="18" charset="0"/>
              </a:rPr>
              <a:t> </a:t>
            </a:r>
          </a:p>
          <a:p>
            <a:pPr algn="ctr"/>
            <a:endParaRPr lang="en-IN" sz="2800"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2" name="Moon 1">
            <a:extLst>
              <a:ext uri="{FF2B5EF4-FFF2-40B4-BE49-F238E27FC236}">
                <a16:creationId xmlns:a16="http://schemas.microsoft.com/office/drawing/2014/main" id="{8DA263D1-7964-348C-66E7-82FAFC990D01}"/>
              </a:ext>
            </a:extLst>
          </p:cNvPr>
          <p:cNvSpPr/>
          <p:nvPr/>
        </p:nvSpPr>
        <p:spPr>
          <a:xfrm rot="16624801">
            <a:off x="65503" y="69739"/>
            <a:ext cx="371983" cy="512213"/>
          </a:xfrm>
          <a:prstGeom prst="moon">
            <a:avLst/>
          </a:prstGeom>
          <a:solidFill>
            <a:srgbClr val="40B6A8"/>
          </a:solidFill>
          <a:ln>
            <a:solidFill>
              <a:srgbClr val="40B6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Moon 2">
            <a:extLst>
              <a:ext uri="{FF2B5EF4-FFF2-40B4-BE49-F238E27FC236}">
                <a16:creationId xmlns:a16="http://schemas.microsoft.com/office/drawing/2014/main" id="{A245DC09-7F52-8B33-F999-8BDD4F58ED72}"/>
              </a:ext>
            </a:extLst>
          </p:cNvPr>
          <p:cNvSpPr/>
          <p:nvPr/>
        </p:nvSpPr>
        <p:spPr>
          <a:xfrm rot="3332933">
            <a:off x="80177" y="112553"/>
            <a:ext cx="440507" cy="488513"/>
          </a:xfrm>
          <a:prstGeom prst="moon">
            <a:avLst>
              <a:gd name="adj" fmla="val 26852"/>
            </a:avLst>
          </a:prstGeom>
          <a:solidFill>
            <a:srgbClr val="A4BE38"/>
          </a:solidFill>
          <a:ln>
            <a:solidFill>
              <a:srgbClr val="A4BE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8F83A771-4134-91DE-6172-51ABABFE8FD8}"/>
              </a:ext>
            </a:extLst>
          </p:cNvPr>
          <p:cNvSpPr/>
          <p:nvPr/>
        </p:nvSpPr>
        <p:spPr>
          <a:xfrm>
            <a:off x="120912" y="730906"/>
            <a:ext cx="94594" cy="4454183"/>
          </a:xfrm>
          <a:prstGeom prst="rect">
            <a:avLst/>
          </a:prstGeom>
          <a:solidFill>
            <a:srgbClr val="40B6A8">
              <a:alpha val="5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15249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41E47-77C3-4727-403D-28EBFC9802F7}"/>
              </a:ext>
            </a:extLst>
          </p:cNvPr>
          <p:cNvSpPr>
            <a:spLocks noGrp="1"/>
          </p:cNvSpPr>
          <p:nvPr>
            <p:ph type="title"/>
          </p:nvPr>
        </p:nvSpPr>
        <p:spPr/>
        <p:txBody>
          <a:bodyPr/>
          <a:lstStyle/>
          <a:p>
            <a:r>
              <a:rPr lang="en-IN" b="1" i="1" dirty="0"/>
              <a:t>Conclusion</a:t>
            </a:r>
          </a:p>
        </p:txBody>
      </p:sp>
      <p:sp>
        <p:nvSpPr>
          <p:cNvPr id="5" name="Slide Number Placeholder 4">
            <a:extLst>
              <a:ext uri="{FF2B5EF4-FFF2-40B4-BE49-F238E27FC236}">
                <a16:creationId xmlns:a16="http://schemas.microsoft.com/office/drawing/2014/main" id="{A51367BC-01B5-5DEF-C96F-97470C7B221A}"/>
              </a:ext>
            </a:extLst>
          </p:cNvPr>
          <p:cNvSpPr>
            <a:spLocks noGrp="1"/>
          </p:cNvSpPr>
          <p:nvPr>
            <p:ph type="sldNum" sz="quarter" idx="12"/>
          </p:nvPr>
        </p:nvSpPr>
        <p:spPr/>
        <p:txBody>
          <a:bodyPr/>
          <a:lstStyle/>
          <a:p>
            <a:fld id="{00A2D872-5107-4608-AAD6-461D36C60BE4}" type="slidenum">
              <a:rPr lang="en-IN" smtClean="0"/>
              <a:t>10</a:t>
            </a:fld>
            <a:endParaRPr lang="en-IN"/>
          </a:p>
        </p:txBody>
      </p:sp>
      <p:sp>
        <p:nvSpPr>
          <p:cNvPr id="6" name="Content Placeholder 5">
            <a:extLst>
              <a:ext uri="{FF2B5EF4-FFF2-40B4-BE49-F238E27FC236}">
                <a16:creationId xmlns:a16="http://schemas.microsoft.com/office/drawing/2014/main" id="{807A796F-A6BF-4AC6-4124-88D5A42EDEF5}"/>
              </a:ext>
            </a:extLst>
          </p:cNvPr>
          <p:cNvSpPr>
            <a:spLocks noGrp="1"/>
          </p:cNvSpPr>
          <p:nvPr>
            <p:ph idx="1"/>
          </p:nvPr>
        </p:nvSpPr>
        <p:spPr>
          <a:xfrm>
            <a:off x="838200" y="1359297"/>
            <a:ext cx="10960720" cy="5328059"/>
          </a:xfrm>
        </p:spPr>
        <p:txBody>
          <a:bodyPr/>
          <a:lstStyle/>
          <a:p>
            <a:r>
              <a:rPr lang="en-IN" sz="3200" b="1" i="1" dirty="0"/>
              <a:t>The conclusion of a gym exercise dataset analysis highlights the effectiveness of the model in predicting and classifying exercise outcomes. By evaluating performance metrics such as accuracy, precision, recall, F1 score, and regression errors, one can determine how well the model meets its objectives. A high-performing model can offer valuable insights, personalized recommendations, and track progress effectively. Continuous monitoring and updates are essential to maintain its relevance and accuracy as new data is introduced. Overall, a well-implemented model can significantly enhance workout planning and fitness results.</a:t>
            </a:r>
            <a:endParaRPr lang="en-US" sz="3200" b="1" i="1" dirty="0"/>
          </a:p>
        </p:txBody>
      </p:sp>
    </p:spTree>
    <p:extLst>
      <p:ext uri="{BB962C8B-B14F-4D97-AF65-F5344CB8AC3E}">
        <p14:creationId xmlns:p14="http://schemas.microsoft.com/office/powerpoint/2010/main" val="1697176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41E47-77C3-4727-403D-28EBFC9802F7}"/>
              </a:ext>
            </a:extLst>
          </p:cNvPr>
          <p:cNvSpPr>
            <a:spLocks noGrp="1"/>
          </p:cNvSpPr>
          <p:nvPr>
            <p:ph type="title"/>
          </p:nvPr>
        </p:nvSpPr>
        <p:spPr/>
        <p:txBody>
          <a:bodyPr/>
          <a:lstStyle/>
          <a:p>
            <a:r>
              <a:rPr lang="en-IN" b="1" i="1"/>
              <a:t>References</a:t>
            </a:r>
            <a:endParaRPr lang="en-IN" b="1" i="1" dirty="0"/>
          </a:p>
        </p:txBody>
      </p:sp>
      <p:sp>
        <p:nvSpPr>
          <p:cNvPr id="3" name="Content Placeholder 2">
            <a:extLst>
              <a:ext uri="{FF2B5EF4-FFF2-40B4-BE49-F238E27FC236}">
                <a16:creationId xmlns:a16="http://schemas.microsoft.com/office/drawing/2014/main" id="{1A481374-300F-DC5C-5618-A2D76E31E798}"/>
              </a:ext>
            </a:extLst>
          </p:cNvPr>
          <p:cNvSpPr>
            <a:spLocks noGrp="1"/>
          </p:cNvSpPr>
          <p:nvPr>
            <p:ph idx="1"/>
          </p:nvPr>
        </p:nvSpPr>
        <p:spPr>
          <a:xfrm>
            <a:off x="957262" y="932655"/>
            <a:ext cx="10515600" cy="5199064"/>
          </a:xfrm>
        </p:spPr>
        <p:txBody>
          <a:bodyPr/>
          <a:lstStyle/>
          <a:p>
            <a:r>
              <a:rPr lang="en-IN" sz="3600" b="1" i="1" dirty="0" err="1"/>
              <a:t>Datasets:Kaggle</a:t>
            </a:r>
            <a:r>
              <a:rPr lang="en-IN" sz="3600" b="1" i="1" dirty="0"/>
              <a:t>: Offers various datasets related to fitness and exercise. Example: “Fitbit Fitness Tracker </a:t>
            </a:r>
            <a:r>
              <a:rPr lang="en-IN" sz="3600" b="1" i="1" dirty="0" err="1"/>
              <a:t>Data.”UCI</a:t>
            </a:r>
            <a:r>
              <a:rPr lang="en-IN" sz="3600" b="1" i="1" dirty="0"/>
              <a:t> Machine Learning Repository: Contains datasets that might include fitness or health-related data.</a:t>
            </a:r>
          </a:p>
          <a:p>
            <a:r>
              <a:rPr lang="en-IN" sz="3600" b="1" i="1" dirty="0"/>
              <a:t>Research </a:t>
            </a:r>
            <a:r>
              <a:rPr lang="en-IN" sz="3600" b="1" i="1" dirty="0" err="1"/>
              <a:t>Papers:”Deep</a:t>
            </a:r>
            <a:r>
              <a:rPr lang="en-IN" sz="3600" b="1" i="1" dirty="0"/>
              <a:t> Learning for Fitness Recommendation Systems”: Research exploring deep learning applications in fitness </a:t>
            </a:r>
            <a:r>
              <a:rPr lang="en-IN" sz="3600" b="1" i="1" dirty="0" err="1"/>
              <a:t>recommendations.”Personalized</a:t>
            </a:r>
            <a:r>
              <a:rPr lang="en-IN" sz="3600" b="1" i="1" dirty="0"/>
              <a:t> Exercise Recommendation System Using Machine Learning”: Study on personalized workout plans based on user data.</a:t>
            </a:r>
            <a:endParaRPr lang="en-US" sz="3600" b="1" i="1" dirty="0"/>
          </a:p>
        </p:txBody>
      </p:sp>
      <p:sp>
        <p:nvSpPr>
          <p:cNvPr id="5" name="Slide Number Placeholder 4">
            <a:extLst>
              <a:ext uri="{FF2B5EF4-FFF2-40B4-BE49-F238E27FC236}">
                <a16:creationId xmlns:a16="http://schemas.microsoft.com/office/drawing/2014/main" id="{A51367BC-01B5-5DEF-C96F-97470C7B221A}"/>
              </a:ext>
            </a:extLst>
          </p:cNvPr>
          <p:cNvSpPr>
            <a:spLocks noGrp="1"/>
          </p:cNvSpPr>
          <p:nvPr>
            <p:ph type="sldNum" sz="quarter" idx="12"/>
          </p:nvPr>
        </p:nvSpPr>
        <p:spPr/>
        <p:txBody>
          <a:bodyPr/>
          <a:lstStyle/>
          <a:p>
            <a:fld id="{00A2D872-5107-4608-AAD6-461D36C60BE4}" type="slidenum">
              <a:rPr lang="en-IN" smtClean="0"/>
              <a:t>11</a:t>
            </a:fld>
            <a:endParaRPr lang="en-IN"/>
          </a:p>
        </p:txBody>
      </p:sp>
    </p:spTree>
    <p:extLst>
      <p:ext uri="{BB962C8B-B14F-4D97-AF65-F5344CB8AC3E}">
        <p14:creationId xmlns:p14="http://schemas.microsoft.com/office/powerpoint/2010/main" val="1785645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0AF982C-C7D6-1D0C-679F-D9B0AFD5B755}"/>
              </a:ext>
            </a:extLst>
          </p:cNvPr>
          <p:cNvSpPr>
            <a:spLocks noGrp="1"/>
          </p:cNvSpPr>
          <p:nvPr>
            <p:ph type="sldNum" sz="quarter" idx="12"/>
          </p:nvPr>
        </p:nvSpPr>
        <p:spPr/>
        <p:txBody>
          <a:bodyPr/>
          <a:lstStyle/>
          <a:p>
            <a:fld id="{00A2D872-5107-4608-AAD6-461D36C60BE4}" type="slidenum">
              <a:rPr lang="en-IN" smtClean="0"/>
              <a:t>12</a:t>
            </a:fld>
            <a:endParaRPr lang="en-IN"/>
          </a:p>
        </p:txBody>
      </p:sp>
      <p:sp>
        <p:nvSpPr>
          <p:cNvPr id="5" name="TextBox 4">
            <a:extLst>
              <a:ext uri="{FF2B5EF4-FFF2-40B4-BE49-F238E27FC236}">
                <a16:creationId xmlns:a16="http://schemas.microsoft.com/office/drawing/2014/main" id="{97CAD467-C023-29C7-2C7F-A9FF728FB80E}"/>
              </a:ext>
            </a:extLst>
          </p:cNvPr>
          <p:cNvSpPr txBox="1"/>
          <p:nvPr/>
        </p:nvSpPr>
        <p:spPr>
          <a:xfrm>
            <a:off x="3672904" y="2767280"/>
            <a:ext cx="6349603" cy="1323439"/>
          </a:xfrm>
          <a:prstGeom prst="rect">
            <a:avLst/>
          </a:prstGeom>
          <a:noFill/>
        </p:spPr>
        <p:txBody>
          <a:bodyPr wrap="square" rtlCol="0">
            <a:spAutoFit/>
          </a:bodyPr>
          <a:lstStyle/>
          <a:p>
            <a:pPr algn="l"/>
            <a:r>
              <a:rPr lang="en-IN" sz="8000" b="1" i="1" dirty="0"/>
              <a:t>THANKYOU </a:t>
            </a:r>
            <a:endParaRPr lang="en-US" sz="8000" b="1" i="1" dirty="0"/>
          </a:p>
        </p:txBody>
      </p:sp>
    </p:spTree>
    <p:extLst>
      <p:ext uri="{BB962C8B-B14F-4D97-AF65-F5344CB8AC3E}">
        <p14:creationId xmlns:p14="http://schemas.microsoft.com/office/powerpoint/2010/main" val="3488021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41E47-77C3-4727-403D-28EBFC9802F7}"/>
              </a:ext>
            </a:extLst>
          </p:cNvPr>
          <p:cNvSpPr>
            <a:spLocks noGrp="1"/>
          </p:cNvSpPr>
          <p:nvPr>
            <p:ph type="title"/>
          </p:nvPr>
        </p:nvSpPr>
        <p:spPr/>
        <p:txBody>
          <a:bodyPr/>
          <a:lstStyle/>
          <a:p>
            <a:r>
              <a:rPr lang="en-IN" sz="5400" b="1" i="1" dirty="0"/>
              <a:t>Introduction</a:t>
            </a:r>
          </a:p>
        </p:txBody>
      </p:sp>
      <p:sp>
        <p:nvSpPr>
          <p:cNvPr id="3" name="Content Placeholder 2">
            <a:extLst>
              <a:ext uri="{FF2B5EF4-FFF2-40B4-BE49-F238E27FC236}">
                <a16:creationId xmlns:a16="http://schemas.microsoft.com/office/drawing/2014/main" id="{1A481374-300F-DC5C-5618-A2D76E31E798}"/>
              </a:ext>
            </a:extLst>
          </p:cNvPr>
          <p:cNvSpPr>
            <a:spLocks noGrp="1"/>
          </p:cNvSpPr>
          <p:nvPr>
            <p:ph idx="1"/>
          </p:nvPr>
        </p:nvSpPr>
        <p:spPr>
          <a:xfrm>
            <a:off x="969168" y="1349375"/>
            <a:ext cx="10515600" cy="4351338"/>
          </a:xfrm>
        </p:spPr>
        <p:txBody>
          <a:bodyPr/>
          <a:lstStyle/>
          <a:p>
            <a:pPr marL="0" indent="0">
              <a:buNone/>
            </a:pPr>
            <a:endParaRPr lang="en-IN" sz="4000" b="1" i="1" dirty="0"/>
          </a:p>
          <a:p>
            <a:pPr marL="0" indent="0">
              <a:buNone/>
            </a:pPr>
            <a:r>
              <a:rPr lang="en-IN" sz="4000" b="1" i="1" dirty="0"/>
              <a:t>This is a dataset created for </a:t>
            </a:r>
            <a:r>
              <a:rPr lang="en-IN" sz="4000" b="1" i="1" dirty="0" err="1"/>
              <a:t>analyzing</a:t>
            </a:r>
            <a:r>
              <a:rPr lang="en-IN" sz="4000" b="1" i="1" dirty="0"/>
              <a:t> and evaluating workouts that one can do at the gym(or at home) to stay healthy. Exercising and being fit is becoming very important and almost a daily routine for all individuals and what better than to take a data-driven route for success to meet one’s fitness goals.</a:t>
            </a:r>
          </a:p>
        </p:txBody>
      </p:sp>
      <p:sp>
        <p:nvSpPr>
          <p:cNvPr id="5" name="Slide Number Placeholder 4">
            <a:extLst>
              <a:ext uri="{FF2B5EF4-FFF2-40B4-BE49-F238E27FC236}">
                <a16:creationId xmlns:a16="http://schemas.microsoft.com/office/drawing/2014/main" id="{A51367BC-01B5-5DEF-C96F-97470C7B221A}"/>
              </a:ext>
            </a:extLst>
          </p:cNvPr>
          <p:cNvSpPr>
            <a:spLocks noGrp="1"/>
          </p:cNvSpPr>
          <p:nvPr>
            <p:ph type="sldNum" sz="quarter" idx="12"/>
          </p:nvPr>
        </p:nvSpPr>
        <p:spPr/>
        <p:txBody>
          <a:bodyPr/>
          <a:lstStyle/>
          <a:p>
            <a:fld id="{00A2D872-5107-4608-AAD6-461D36C60BE4}" type="slidenum">
              <a:rPr lang="en-IN" smtClean="0"/>
              <a:t>2</a:t>
            </a:fld>
            <a:endParaRPr lang="en-IN"/>
          </a:p>
        </p:txBody>
      </p:sp>
    </p:spTree>
    <p:extLst>
      <p:ext uri="{BB962C8B-B14F-4D97-AF65-F5344CB8AC3E}">
        <p14:creationId xmlns:p14="http://schemas.microsoft.com/office/powerpoint/2010/main" val="217627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41E47-77C3-4727-403D-28EBFC9802F7}"/>
              </a:ext>
            </a:extLst>
          </p:cNvPr>
          <p:cNvSpPr>
            <a:spLocks noGrp="1"/>
          </p:cNvSpPr>
          <p:nvPr>
            <p:ph type="title"/>
          </p:nvPr>
        </p:nvSpPr>
        <p:spPr/>
        <p:txBody>
          <a:bodyPr/>
          <a:lstStyle/>
          <a:p>
            <a:r>
              <a:rPr lang="en-IN" sz="4800" b="1" i="1" dirty="0"/>
              <a:t>Related Work</a:t>
            </a:r>
          </a:p>
        </p:txBody>
      </p:sp>
      <p:sp>
        <p:nvSpPr>
          <p:cNvPr id="5" name="Slide Number Placeholder 4">
            <a:extLst>
              <a:ext uri="{FF2B5EF4-FFF2-40B4-BE49-F238E27FC236}">
                <a16:creationId xmlns:a16="http://schemas.microsoft.com/office/drawing/2014/main" id="{A51367BC-01B5-5DEF-C96F-97470C7B221A}"/>
              </a:ext>
            </a:extLst>
          </p:cNvPr>
          <p:cNvSpPr>
            <a:spLocks noGrp="1"/>
          </p:cNvSpPr>
          <p:nvPr>
            <p:ph type="sldNum" sz="quarter" idx="12"/>
          </p:nvPr>
        </p:nvSpPr>
        <p:spPr/>
        <p:txBody>
          <a:bodyPr/>
          <a:lstStyle/>
          <a:p>
            <a:fld id="{00A2D872-5107-4608-AAD6-461D36C60BE4}" type="slidenum">
              <a:rPr lang="en-IN" smtClean="0"/>
              <a:t>3</a:t>
            </a:fld>
            <a:endParaRPr lang="en-IN"/>
          </a:p>
        </p:txBody>
      </p:sp>
      <p:sp>
        <p:nvSpPr>
          <p:cNvPr id="6" name="Content Placeholder 5">
            <a:extLst>
              <a:ext uri="{FF2B5EF4-FFF2-40B4-BE49-F238E27FC236}">
                <a16:creationId xmlns:a16="http://schemas.microsoft.com/office/drawing/2014/main" id="{707C653F-3087-0E70-057D-D17A8832BDB8}"/>
              </a:ext>
            </a:extLst>
          </p:cNvPr>
          <p:cNvSpPr>
            <a:spLocks noGrp="1"/>
          </p:cNvSpPr>
          <p:nvPr>
            <p:ph idx="1"/>
          </p:nvPr>
        </p:nvSpPr>
        <p:spPr>
          <a:xfrm>
            <a:off x="838200" y="1184672"/>
            <a:ext cx="10515600" cy="4664869"/>
          </a:xfrm>
        </p:spPr>
        <p:txBody>
          <a:bodyPr/>
          <a:lstStyle/>
          <a:p>
            <a:r>
              <a:rPr lang="en-IN" sz="4000" b="1" i="1" dirty="0"/>
              <a:t>The gym exercise dataset you are working with fits within a broad context of related work spanning various domains like Al in fitness, biomechanics, sports science, wearable technology, and more. Understanding this related work helps in positioning your dataset within the larger landscape, potentially influencing how you </a:t>
            </a:r>
            <a:r>
              <a:rPr lang="en-IN" sz="4000" b="1" i="1" dirty="0" err="1"/>
              <a:t>analyze</a:t>
            </a:r>
            <a:r>
              <a:rPr lang="en-IN" sz="4000" b="1" i="1" dirty="0"/>
              <a:t> the data, what you focus on, and the insights you aim to derive.</a:t>
            </a:r>
            <a:endParaRPr lang="en-US" sz="4000" b="1" i="1" dirty="0"/>
          </a:p>
        </p:txBody>
      </p:sp>
    </p:spTree>
    <p:extLst>
      <p:ext uri="{BB962C8B-B14F-4D97-AF65-F5344CB8AC3E}">
        <p14:creationId xmlns:p14="http://schemas.microsoft.com/office/powerpoint/2010/main" val="4064540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41E47-77C3-4727-403D-28EBFC9802F7}"/>
              </a:ext>
            </a:extLst>
          </p:cNvPr>
          <p:cNvSpPr>
            <a:spLocks noGrp="1"/>
          </p:cNvSpPr>
          <p:nvPr>
            <p:ph type="title"/>
          </p:nvPr>
        </p:nvSpPr>
        <p:spPr/>
        <p:txBody>
          <a:bodyPr/>
          <a:lstStyle/>
          <a:p>
            <a:r>
              <a:rPr lang="en-IN" b="1" i="1" dirty="0"/>
              <a:t>Data Overview</a:t>
            </a:r>
          </a:p>
        </p:txBody>
      </p:sp>
      <p:sp>
        <p:nvSpPr>
          <p:cNvPr id="3" name="Content Placeholder 2">
            <a:extLst>
              <a:ext uri="{FF2B5EF4-FFF2-40B4-BE49-F238E27FC236}">
                <a16:creationId xmlns:a16="http://schemas.microsoft.com/office/drawing/2014/main" id="{1A481374-300F-DC5C-5618-A2D76E31E798}"/>
              </a:ext>
            </a:extLst>
          </p:cNvPr>
          <p:cNvSpPr>
            <a:spLocks noGrp="1"/>
          </p:cNvSpPr>
          <p:nvPr>
            <p:ph idx="1"/>
          </p:nvPr>
        </p:nvSpPr>
        <p:spPr>
          <a:xfrm>
            <a:off x="838200" y="502047"/>
            <a:ext cx="10663237" cy="5613808"/>
          </a:xfrm>
        </p:spPr>
        <p:txBody>
          <a:bodyPr/>
          <a:lstStyle/>
          <a:p>
            <a:pPr marL="0" indent="0">
              <a:buNone/>
            </a:pPr>
            <a:endParaRPr lang="en-IN" sz="3200" b="1" i="1" dirty="0"/>
          </a:p>
          <a:p>
            <a:r>
              <a:rPr lang="en-IN" sz="3200" b="1" i="1" dirty="0"/>
              <a:t>The gym exercise dataset is likely compiled from a combination of these sources, each contributing to different aspects of the data. Whether the dataset is used for personal fitness tracking, professional training, or research, understanding its sources helps ensure that the data is accurate, comprehensive, and relevant to the intended application.</a:t>
            </a:r>
          </a:p>
          <a:p>
            <a:r>
              <a:rPr lang="en-IN" sz="3200" b="1" i="1" dirty="0"/>
              <a:t>These data processing techniques ensure that the gym exercise dataset is clean, structured, and ready for analysis. Properly processed data leads to more accurate models, better insights, and more reliable results, whether for personal fitness tracking, professional training programs, or academic research.</a:t>
            </a:r>
          </a:p>
          <a:p>
            <a:endParaRPr lang="en-IN" sz="3200" b="1" i="1" dirty="0"/>
          </a:p>
        </p:txBody>
      </p:sp>
      <p:sp>
        <p:nvSpPr>
          <p:cNvPr id="5" name="Slide Number Placeholder 4">
            <a:extLst>
              <a:ext uri="{FF2B5EF4-FFF2-40B4-BE49-F238E27FC236}">
                <a16:creationId xmlns:a16="http://schemas.microsoft.com/office/drawing/2014/main" id="{A51367BC-01B5-5DEF-C96F-97470C7B221A}"/>
              </a:ext>
            </a:extLst>
          </p:cNvPr>
          <p:cNvSpPr>
            <a:spLocks noGrp="1"/>
          </p:cNvSpPr>
          <p:nvPr>
            <p:ph type="sldNum" sz="quarter" idx="12"/>
          </p:nvPr>
        </p:nvSpPr>
        <p:spPr/>
        <p:txBody>
          <a:bodyPr/>
          <a:lstStyle/>
          <a:p>
            <a:fld id="{00A2D872-5107-4608-AAD6-461D36C60BE4}" type="slidenum">
              <a:rPr lang="en-IN" smtClean="0"/>
              <a:t>4</a:t>
            </a:fld>
            <a:endParaRPr lang="en-IN"/>
          </a:p>
        </p:txBody>
      </p:sp>
    </p:spTree>
    <p:extLst>
      <p:ext uri="{BB962C8B-B14F-4D97-AF65-F5344CB8AC3E}">
        <p14:creationId xmlns:p14="http://schemas.microsoft.com/office/powerpoint/2010/main" val="2110797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41E47-77C3-4727-403D-28EBFC9802F7}"/>
              </a:ext>
            </a:extLst>
          </p:cNvPr>
          <p:cNvSpPr>
            <a:spLocks noGrp="1"/>
          </p:cNvSpPr>
          <p:nvPr>
            <p:ph type="title"/>
          </p:nvPr>
        </p:nvSpPr>
        <p:spPr/>
        <p:txBody>
          <a:bodyPr/>
          <a:lstStyle/>
          <a:p>
            <a:r>
              <a:rPr lang="en-IN" sz="5400" b="1" i="1" dirty="0"/>
              <a:t>Methodology</a:t>
            </a:r>
          </a:p>
        </p:txBody>
      </p:sp>
      <p:sp>
        <p:nvSpPr>
          <p:cNvPr id="5" name="Slide Number Placeholder 4">
            <a:extLst>
              <a:ext uri="{FF2B5EF4-FFF2-40B4-BE49-F238E27FC236}">
                <a16:creationId xmlns:a16="http://schemas.microsoft.com/office/drawing/2014/main" id="{A51367BC-01B5-5DEF-C96F-97470C7B221A}"/>
              </a:ext>
            </a:extLst>
          </p:cNvPr>
          <p:cNvSpPr>
            <a:spLocks noGrp="1"/>
          </p:cNvSpPr>
          <p:nvPr>
            <p:ph type="sldNum" sz="quarter" idx="12"/>
          </p:nvPr>
        </p:nvSpPr>
        <p:spPr/>
        <p:txBody>
          <a:bodyPr/>
          <a:lstStyle/>
          <a:p>
            <a:fld id="{00A2D872-5107-4608-AAD6-461D36C60BE4}" type="slidenum">
              <a:rPr lang="en-IN" smtClean="0"/>
              <a:t>5</a:t>
            </a:fld>
            <a:endParaRPr lang="en-IN"/>
          </a:p>
        </p:txBody>
      </p:sp>
      <p:sp>
        <p:nvSpPr>
          <p:cNvPr id="6" name="Content Placeholder 5">
            <a:extLst>
              <a:ext uri="{FF2B5EF4-FFF2-40B4-BE49-F238E27FC236}">
                <a16:creationId xmlns:a16="http://schemas.microsoft.com/office/drawing/2014/main" id="{620C9F1B-E901-7492-B368-834B492F4310}"/>
              </a:ext>
            </a:extLst>
          </p:cNvPr>
          <p:cNvSpPr>
            <a:spLocks noGrp="1"/>
          </p:cNvSpPr>
          <p:nvPr>
            <p:ph idx="1"/>
          </p:nvPr>
        </p:nvSpPr>
        <p:spPr/>
        <p:txBody>
          <a:bodyPr/>
          <a:lstStyle/>
          <a:p>
            <a:pPr marL="0" indent="0">
              <a:buNone/>
            </a:pPr>
            <a:r>
              <a:rPr lang="en-IN" sz="4800" b="1" i="1" dirty="0"/>
              <a:t> Classification Algorithms: Like Logistic Regression or Support Vector Machines (SVMs), to categorize exercises into different types or predict outcomes based on input features.</a:t>
            </a:r>
            <a:endParaRPr lang="en-US" sz="4800" b="1" i="1" dirty="0"/>
          </a:p>
        </p:txBody>
      </p:sp>
    </p:spTree>
    <p:extLst>
      <p:ext uri="{BB962C8B-B14F-4D97-AF65-F5344CB8AC3E}">
        <p14:creationId xmlns:p14="http://schemas.microsoft.com/office/powerpoint/2010/main" val="815728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41E47-77C3-4727-403D-28EBFC9802F7}"/>
              </a:ext>
            </a:extLst>
          </p:cNvPr>
          <p:cNvSpPr>
            <a:spLocks noGrp="1"/>
          </p:cNvSpPr>
          <p:nvPr>
            <p:ph type="title"/>
          </p:nvPr>
        </p:nvSpPr>
        <p:spPr/>
        <p:txBody>
          <a:bodyPr/>
          <a:lstStyle/>
          <a:p>
            <a:r>
              <a:rPr lang="en-IN" sz="4800" b="1" i="1" dirty="0"/>
              <a:t>Implementation</a:t>
            </a:r>
          </a:p>
        </p:txBody>
      </p:sp>
      <p:sp>
        <p:nvSpPr>
          <p:cNvPr id="5" name="Slide Number Placeholder 4">
            <a:extLst>
              <a:ext uri="{FF2B5EF4-FFF2-40B4-BE49-F238E27FC236}">
                <a16:creationId xmlns:a16="http://schemas.microsoft.com/office/drawing/2014/main" id="{A51367BC-01B5-5DEF-C96F-97470C7B221A}"/>
              </a:ext>
            </a:extLst>
          </p:cNvPr>
          <p:cNvSpPr>
            <a:spLocks noGrp="1"/>
          </p:cNvSpPr>
          <p:nvPr>
            <p:ph type="sldNum" sz="quarter" idx="12"/>
          </p:nvPr>
        </p:nvSpPr>
        <p:spPr/>
        <p:txBody>
          <a:bodyPr/>
          <a:lstStyle/>
          <a:p>
            <a:fld id="{00A2D872-5107-4608-AAD6-461D36C60BE4}" type="slidenum">
              <a:rPr lang="en-IN" smtClean="0"/>
              <a:t>6</a:t>
            </a:fld>
            <a:endParaRPr lang="en-IN"/>
          </a:p>
        </p:txBody>
      </p:sp>
      <p:sp>
        <p:nvSpPr>
          <p:cNvPr id="6" name="Content Placeholder 5">
            <a:extLst>
              <a:ext uri="{FF2B5EF4-FFF2-40B4-BE49-F238E27FC236}">
                <a16:creationId xmlns:a16="http://schemas.microsoft.com/office/drawing/2014/main" id="{E126505E-7FB6-5FCF-A47C-2AEF9440C339}"/>
              </a:ext>
            </a:extLst>
          </p:cNvPr>
          <p:cNvSpPr>
            <a:spLocks noGrp="1"/>
          </p:cNvSpPr>
          <p:nvPr>
            <p:ph idx="1"/>
          </p:nvPr>
        </p:nvSpPr>
        <p:spPr>
          <a:xfrm>
            <a:off x="838200" y="1253331"/>
            <a:ext cx="10515600" cy="4351338"/>
          </a:xfrm>
        </p:spPr>
        <p:txBody>
          <a:bodyPr/>
          <a:lstStyle/>
          <a:p>
            <a:r>
              <a:rPr lang="en-IN" sz="3600" b="1" i="1" dirty="0"/>
              <a:t>Implementing a gym exercise dataset involves collecting data from fitness apps or devices, cleaning and </a:t>
            </a:r>
            <a:r>
              <a:rPr lang="en-IN" sz="3600" b="1" i="1" dirty="0" err="1"/>
              <a:t>preprocessing</a:t>
            </a:r>
            <a:r>
              <a:rPr lang="en-IN" sz="3600" b="1" i="1" dirty="0"/>
              <a:t> it, and conducting exploratory data analysis to uncover patterns. Feature engineering enhances the dataset, while machine learning models are built and evaluated to predict performance, classify exercises, or recommend workouts. The model is then deployed into applications for real-time use and continuously monitored and updated to maintain accuracy and relevance.</a:t>
            </a:r>
            <a:endParaRPr lang="en-US" sz="3600" b="1" i="1" dirty="0"/>
          </a:p>
        </p:txBody>
      </p:sp>
    </p:spTree>
    <p:extLst>
      <p:ext uri="{BB962C8B-B14F-4D97-AF65-F5344CB8AC3E}">
        <p14:creationId xmlns:p14="http://schemas.microsoft.com/office/powerpoint/2010/main" val="896592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86B488-C772-EFAA-D77F-9181264CEAB7}"/>
              </a:ext>
            </a:extLst>
          </p:cNvPr>
          <p:cNvSpPr>
            <a:spLocks noGrp="1"/>
          </p:cNvSpPr>
          <p:nvPr>
            <p:ph idx="1"/>
          </p:nvPr>
        </p:nvSpPr>
        <p:spPr>
          <a:xfrm>
            <a:off x="992981" y="301625"/>
            <a:ext cx="10515600" cy="4351338"/>
          </a:xfrm>
        </p:spPr>
        <p:txBody>
          <a:bodyPr/>
          <a:lstStyle/>
          <a:p>
            <a:r>
              <a:rPr lang="en-IN" sz="4000" b="1" i="1" dirty="0"/>
              <a:t>For </a:t>
            </a:r>
            <a:r>
              <a:rPr lang="en-IN" sz="4000" b="1" i="1" dirty="0" err="1"/>
              <a:t>analyzing</a:t>
            </a:r>
            <a:r>
              <a:rPr lang="en-IN" sz="4000" b="1" i="1" dirty="0"/>
              <a:t> gym exercise datasets, commonly used tools and libraries include Pandas and </a:t>
            </a:r>
            <a:r>
              <a:rPr lang="en-IN" sz="4000" b="1" i="1" dirty="0" err="1"/>
              <a:t>NumPy</a:t>
            </a:r>
            <a:r>
              <a:rPr lang="en-IN" sz="4000" b="1" i="1" dirty="0"/>
              <a:t> for data manipulation, </a:t>
            </a:r>
            <a:r>
              <a:rPr lang="en-IN" sz="4000" b="1" i="1" dirty="0" err="1"/>
              <a:t>Matplotlib</a:t>
            </a:r>
            <a:r>
              <a:rPr lang="en-IN" sz="4000" b="1" i="1" dirty="0"/>
              <a:t>, </a:t>
            </a:r>
            <a:r>
              <a:rPr lang="en-IN" sz="4000" b="1" i="1" dirty="0" err="1"/>
              <a:t>Seaborn</a:t>
            </a:r>
            <a:r>
              <a:rPr lang="en-IN" sz="4000" b="1" i="1" dirty="0"/>
              <a:t>, and </a:t>
            </a:r>
            <a:r>
              <a:rPr lang="en-IN" sz="4000" b="1" i="1" dirty="0" err="1"/>
              <a:t>Plotly</a:t>
            </a:r>
            <a:r>
              <a:rPr lang="en-IN" sz="4000" b="1" i="1" dirty="0"/>
              <a:t> for data visualization, and </a:t>
            </a:r>
            <a:r>
              <a:rPr lang="en-IN" sz="4000" b="1" i="1" dirty="0" err="1"/>
              <a:t>Scikit</a:t>
            </a:r>
            <a:r>
              <a:rPr lang="en-IN" sz="4000" b="1" i="1" dirty="0"/>
              <a:t>-learn, </a:t>
            </a:r>
            <a:r>
              <a:rPr lang="en-IN" sz="4000" b="1" i="1" dirty="0" err="1"/>
              <a:t>TensorFlow</a:t>
            </a:r>
            <a:r>
              <a:rPr lang="en-IN" sz="4000" b="1" i="1" dirty="0"/>
              <a:t>, </a:t>
            </a:r>
            <a:r>
              <a:rPr lang="en-IN" sz="4000" b="1" i="1" dirty="0" err="1"/>
              <a:t>Keras</a:t>
            </a:r>
            <a:r>
              <a:rPr lang="en-IN" sz="4000" b="1" i="1" dirty="0"/>
              <a:t>, and </a:t>
            </a:r>
            <a:r>
              <a:rPr lang="en-IN" sz="4000" b="1" i="1" dirty="0" err="1"/>
              <a:t>PyTorch</a:t>
            </a:r>
            <a:r>
              <a:rPr lang="en-IN" sz="4000" b="1" i="1" dirty="0"/>
              <a:t> for machine learning and deep learning tasks. SQL and APIs are employed for data collection and integration from fitness tracking devices. Additionally, </a:t>
            </a:r>
            <a:r>
              <a:rPr lang="en-IN" sz="4000" b="1" i="1" dirty="0" err="1"/>
              <a:t>Jupyter</a:t>
            </a:r>
            <a:r>
              <a:rPr lang="en-IN" sz="4000" b="1" i="1" dirty="0"/>
              <a:t> Notebooks are used for interactive analysis and prototyping, enabling effective handling and interpretation of exercise data.</a:t>
            </a:r>
            <a:endParaRPr lang="en-US" sz="4000" b="1" i="1" dirty="0"/>
          </a:p>
        </p:txBody>
      </p:sp>
      <p:sp>
        <p:nvSpPr>
          <p:cNvPr id="4" name="Slide Number Placeholder 3">
            <a:extLst>
              <a:ext uri="{FF2B5EF4-FFF2-40B4-BE49-F238E27FC236}">
                <a16:creationId xmlns:a16="http://schemas.microsoft.com/office/drawing/2014/main" id="{F84E0B38-1121-DB8F-A947-70264F3C5467}"/>
              </a:ext>
            </a:extLst>
          </p:cNvPr>
          <p:cNvSpPr>
            <a:spLocks noGrp="1"/>
          </p:cNvSpPr>
          <p:nvPr>
            <p:ph type="sldNum" sz="quarter" idx="12"/>
          </p:nvPr>
        </p:nvSpPr>
        <p:spPr/>
        <p:txBody>
          <a:bodyPr/>
          <a:lstStyle/>
          <a:p>
            <a:fld id="{00A2D872-5107-4608-AAD6-461D36C60BE4}" type="slidenum">
              <a:rPr lang="en-IN" smtClean="0"/>
              <a:t>7</a:t>
            </a:fld>
            <a:endParaRPr lang="en-IN"/>
          </a:p>
        </p:txBody>
      </p:sp>
    </p:spTree>
    <p:extLst>
      <p:ext uri="{BB962C8B-B14F-4D97-AF65-F5344CB8AC3E}">
        <p14:creationId xmlns:p14="http://schemas.microsoft.com/office/powerpoint/2010/main" val="2126822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41E47-77C3-4727-403D-28EBFC9802F7}"/>
              </a:ext>
            </a:extLst>
          </p:cNvPr>
          <p:cNvSpPr>
            <a:spLocks noGrp="1"/>
          </p:cNvSpPr>
          <p:nvPr>
            <p:ph type="title"/>
          </p:nvPr>
        </p:nvSpPr>
        <p:spPr/>
        <p:txBody>
          <a:bodyPr/>
          <a:lstStyle/>
          <a:p>
            <a:r>
              <a:rPr lang="en-IN" sz="4800" b="1" i="1" dirty="0"/>
              <a:t>Results</a:t>
            </a:r>
          </a:p>
        </p:txBody>
      </p:sp>
      <p:sp>
        <p:nvSpPr>
          <p:cNvPr id="5" name="Slide Number Placeholder 4">
            <a:extLst>
              <a:ext uri="{FF2B5EF4-FFF2-40B4-BE49-F238E27FC236}">
                <a16:creationId xmlns:a16="http://schemas.microsoft.com/office/drawing/2014/main" id="{A51367BC-01B5-5DEF-C96F-97470C7B221A}"/>
              </a:ext>
            </a:extLst>
          </p:cNvPr>
          <p:cNvSpPr>
            <a:spLocks noGrp="1"/>
          </p:cNvSpPr>
          <p:nvPr>
            <p:ph type="sldNum" sz="quarter" idx="12"/>
          </p:nvPr>
        </p:nvSpPr>
        <p:spPr/>
        <p:txBody>
          <a:bodyPr/>
          <a:lstStyle/>
          <a:p>
            <a:fld id="{00A2D872-5107-4608-AAD6-461D36C60BE4}" type="slidenum">
              <a:rPr lang="en-IN" smtClean="0"/>
              <a:t>8</a:t>
            </a:fld>
            <a:endParaRPr lang="en-IN"/>
          </a:p>
        </p:txBody>
      </p:sp>
      <p:sp>
        <p:nvSpPr>
          <p:cNvPr id="6" name="Content Placeholder 5">
            <a:extLst>
              <a:ext uri="{FF2B5EF4-FFF2-40B4-BE49-F238E27FC236}">
                <a16:creationId xmlns:a16="http://schemas.microsoft.com/office/drawing/2014/main" id="{C50FA270-FA43-4969-5A8B-CA67359ED0B8}"/>
              </a:ext>
            </a:extLst>
          </p:cNvPr>
          <p:cNvSpPr>
            <a:spLocks noGrp="1"/>
          </p:cNvSpPr>
          <p:nvPr>
            <p:ph idx="1"/>
          </p:nvPr>
        </p:nvSpPr>
        <p:spPr>
          <a:xfrm>
            <a:off x="838200" y="1847657"/>
            <a:ext cx="10515600" cy="4351338"/>
          </a:xfrm>
        </p:spPr>
        <p:txBody>
          <a:bodyPr/>
          <a:lstStyle/>
          <a:p>
            <a:r>
              <a:rPr lang="en-IN" sz="3600" b="1" i="1" dirty="0"/>
              <a:t>To evaluate models using a gym exercise dataset, key metrics include accuracy for overall correctness, precision and recall for classification tasks, F1 score for a balanced performance measure, and MAE, MSE, and RMSE for regression errors. R-squared is used to assess how well the model explains the variance in the data.</a:t>
            </a:r>
            <a:endParaRPr lang="en-US" sz="3600" b="1" i="1" dirty="0"/>
          </a:p>
        </p:txBody>
      </p:sp>
    </p:spTree>
    <p:extLst>
      <p:ext uri="{BB962C8B-B14F-4D97-AF65-F5344CB8AC3E}">
        <p14:creationId xmlns:p14="http://schemas.microsoft.com/office/powerpoint/2010/main" val="3332980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41E47-77C3-4727-403D-28EBFC9802F7}"/>
              </a:ext>
            </a:extLst>
          </p:cNvPr>
          <p:cNvSpPr>
            <a:spLocks noGrp="1"/>
          </p:cNvSpPr>
          <p:nvPr>
            <p:ph type="title"/>
          </p:nvPr>
        </p:nvSpPr>
        <p:spPr/>
        <p:txBody>
          <a:bodyPr/>
          <a:lstStyle/>
          <a:p>
            <a:r>
              <a:rPr lang="en-IN" b="1" i="1" dirty="0"/>
              <a:t>Discussion</a:t>
            </a:r>
          </a:p>
        </p:txBody>
      </p:sp>
      <p:sp>
        <p:nvSpPr>
          <p:cNvPr id="5" name="Slide Number Placeholder 4">
            <a:extLst>
              <a:ext uri="{FF2B5EF4-FFF2-40B4-BE49-F238E27FC236}">
                <a16:creationId xmlns:a16="http://schemas.microsoft.com/office/drawing/2014/main" id="{A51367BC-01B5-5DEF-C96F-97470C7B221A}"/>
              </a:ext>
            </a:extLst>
          </p:cNvPr>
          <p:cNvSpPr>
            <a:spLocks noGrp="1"/>
          </p:cNvSpPr>
          <p:nvPr>
            <p:ph type="sldNum" sz="quarter" idx="12"/>
          </p:nvPr>
        </p:nvSpPr>
        <p:spPr/>
        <p:txBody>
          <a:bodyPr/>
          <a:lstStyle/>
          <a:p>
            <a:fld id="{00A2D872-5107-4608-AAD6-461D36C60BE4}" type="slidenum">
              <a:rPr lang="en-IN" smtClean="0"/>
              <a:t>9</a:t>
            </a:fld>
            <a:endParaRPr lang="en-IN"/>
          </a:p>
        </p:txBody>
      </p:sp>
      <p:sp>
        <p:nvSpPr>
          <p:cNvPr id="6" name="Content Placeholder 5">
            <a:extLst>
              <a:ext uri="{FF2B5EF4-FFF2-40B4-BE49-F238E27FC236}">
                <a16:creationId xmlns:a16="http://schemas.microsoft.com/office/drawing/2014/main" id="{E6E9C692-E3DD-5957-DDF5-F384C121C964}"/>
              </a:ext>
            </a:extLst>
          </p:cNvPr>
          <p:cNvSpPr>
            <a:spLocks noGrp="1"/>
          </p:cNvSpPr>
          <p:nvPr>
            <p:ph idx="1"/>
          </p:nvPr>
        </p:nvSpPr>
        <p:spPr/>
        <p:txBody>
          <a:bodyPr/>
          <a:lstStyle/>
          <a:p>
            <a:r>
              <a:rPr lang="en-IN" sz="3600" b="1" i="1" dirty="0"/>
              <a:t>Interpreting the results of a gym exercise dataset involves assessing metrics like accuracy, precision, recall, and F1 score for classification tasks to understand model performance, while MAE, MSE, and RMSE evaluate prediction errors in regression tasks. R-squared indicates how well the model explains the variance in outcomes. These insights help gauge the model’s effectiveness and guide improvements for better fitness predictions and recommendations.</a:t>
            </a:r>
            <a:endParaRPr lang="en-US" sz="3600" b="1" i="1" dirty="0"/>
          </a:p>
        </p:txBody>
      </p:sp>
    </p:spTree>
    <p:extLst>
      <p:ext uri="{BB962C8B-B14F-4D97-AF65-F5344CB8AC3E}">
        <p14:creationId xmlns:p14="http://schemas.microsoft.com/office/powerpoint/2010/main" val="3118123062"/>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204</TotalTime>
  <Words>153</Words>
  <Application>Microsoft Office PowerPoint</Application>
  <PresentationFormat>Widescreen</PresentationFormat>
  <Paragraphs>51</Paragraphs>
  <Slides>12</Slides>
  <Notes>0</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Office Theme</vt:lpstr>
      <vt:lpstr>Custom Design</vt:lpstr>
      <vt:lpstr>PowerPoint Presentation</vt:lpstr>
      <vt:lpstr>Introduction</vt:lpstr>
      <vt:lpstr>Related Work</vt:lpstr>
      <vt:lpstr>Data Overview</vt:lpstr>
      <vt:lpstr>Methodology</vt:lpstr>
      <vt:lpstr>Implementation</vt:lpstr>
      <vt:lpstr>PowerPoint Presentation</vt:lpstr>
      <vt:lpstr>Results</vt:lpstr>
      <vt:lpstr>Discussion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Olivia Zacharia</dc:creator>
  <cp:lastModifiedBy>Anamika Elsa biju</cp:lastModifiedBy>
  <cp:revision>42</cp:revision>
  <dcterms:created xsi:type="dcterms:W3CDTF">2024-07-05T11:35:34Z</dcterms:created>
  <dcterms:modified xsi:type="dcterms:W3CDTF">2024-08-18T09:39:55Z</dcterms:modified>
</cp:coreProperties>
</file>