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643255"/>
            <a:ext cx="9799320" cy="5852795"/>
          </a:xfrm>
        </p:spPr>
        <p:txBody>
          <a:bodyPr>
            <a:normAutofit fontScale="90000"/>
          </a:bodyPr>
          <a:p>
            <a:pPr algn="just"/>
            <a:r>
              <a:rPr lang="en-US" altLang="zh-CN"/>
              <a:t>1.</a:t>
            </a:r>
            <a:r>
              <a:rPr lang="en-US" altLang="zh-CN">
                <a:sym typeface="+mn-ea"/>
              </a:rPr>
              <a:t>What kind of necklace does he want to buy?</a:t>
            </a:r>
            <a:endParaRPr lang="en-US" altLang="zh-CN"/>
          </a:p>
          <a:p>
            <a:pPr algn="just"/>
            <a:r>
              <a:rPr lang="en-US" altLang="zh-CN">
                <a:sym typeface="+mn-ea"/>
              </a:rPr>
              <a:t>    A.more long B.more expensive</a:t>
            </a:r>
            <a:endParaRPr lang="en-US" altLang="zh-CN"/>
          </a:p>
          <a:p>
            <a:pPr algn="just"/>
            <a:r>
              <a:rPr lang="en-US" altLang="zh-CN">
                <a:sym typeface="+mn-ea"/>
              </a:rPr>
              <a:t>    C.more delicate D.more</a:t>
            </a:r>
            <a:r>
              <a:rPr lang="en-US" altLang="zh-CN">
                <a:sym typeface="+mn-ea"/>
              </a:rPr>
              <a:t> fashionable</a:t>
            </a:r>
            <a:endParaRPr lang="en-US" altLang="zh-CN">
              <a:sym typeface="+mn-ea"/>
            </a:endParaRPr>
          </a:p>
          <a:p>
            <a:pPr algn="just"/>
            <a:endParaRPr lang="en-US" altLang="zh-CN"/>
          </a:p>
          <a:p>
            <a:pPr algn="just"/>
            <a:r>
              <a:rPr lang="en-US" altLang="zh-CN">
                <a:sym typeface="+mn-ea"/>
              </a:rPr>
              <a:t>2.Which is too expensive he thinks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pPr algn="just"/>
            <a:r>
              <a:rPr lang="en-US" altLang="zh-CN">
                <a:sym typeface="+mn-ea"/>
              </a:rPr>
              <a:t>    A.the long one B.the heart one </a:t>
            </a:r>
            <a:endParaRPr lang="en-US" altLang="zh-CN">
              <a:sym typeface="+mn-ea"/>
            </a:endParaRPr>
          </a:p>
          <a:p>
            <a:pPr algn="just"/>
            <a:r>
              <a:rPr lang="en-US" altLang="zh-CN">
                <a:sym typeface="+mn-ea"/>
              </a:rPr>
              <a:t>    C.the flower one D.the pearl one</a:t>
            </a:r>
            <a:endParaRPr lang="en-US" altLang="zh-CN"/>
          </a:p>
          <a:p>
            <a:pPr algn="just"/>
            <a:endParaRPr lang="en-US" altLang="zh-CN"/>
          </a:p>
          <a:p>
            <a:pPr algn="just"/>
            <a:r>
              <a:rPr lang="en-US" altLang="zh-CN"/>
              <a:t>3.Which necklace he eventually buy?</a:t>
            </a:r>
            <a:endParaRPr lang="zh-CN" altLang="en-US"/>
          </a:p>
          <a:p>
            <a:pPr algn="just"/>
            <a:r>
              <a:rPr lang="en-US" altLang="zh-CN">
                <a:sym typeface="+mn-ea"/>
              </a:rPr>
              <a:t>    A.the long one B.the heart one </a:t>
            </a:r>
            <a:endParaRPr lang="en-US" altLang="zh-CN">
              <a:sym typeface="+mn-ea"/>
            </a:endParaRPr>
          </a:p>
          <a:p>
            <a:pPr algn="just"/>
            <a:r>
              <a:rPr lang="en-US" altLang="zh-CN">
                <a:sym typeface="+mn-ea"/>
              </a:rPr>
              <a:t>    C.the flower one D.the pearl one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予生</cp:lastModifiedBy>
  <cp:revision>150</cp:revision>
  <dcterms:created xsi:type="dcterms:W3CDTF">2019-06-19T02:08:00Z</dcterms:created>
  <dcterms:modified xsi:type="dcterms:W3CDTF">2021-10-13T23:51:20Z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72FD4A9AAD964EE2A94C36512AA5755D</vt:lpwstr>
  </property>
</Properties>
</file>