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副标题 2050"/>
          <p:cNvSpPr/>
          <p:nvPr>
            <p:ph type="subTitle" idx="1"/>
          </p:nvPr>
        </p:nvSpPr>
        <p:spPr>
          <a:xfrm>
            <a:off x="2544233" y="2492375"/>
            <a:ext cx="7393517" cy="1222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  <a:alpha val="100000"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/>
          </p:nvPr>
        </p:nvSpPr>
        <p:spPr>
          <a:xfrm>
            <a:off x="1007533" y="620713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b="0" kern="12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bldLvl="0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  <a:alpha val="100000"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pic>
        <p:nvPicPr>
          <p:cNvPr id="1027" name="图片 1026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标题 1027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文本占位符 1028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0" name="日期占位符 1029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页脚占位符 1030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2" name="灯片编号占位符 1031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ldLvl="0"/>
    </p:bldLst>
  </p:timing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论文第一次汇报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幸福感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561465"/>
            <a:ext cx="9694545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320" y="2216785"/>
            <a:ext cx="818134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 sz="3200"/>
              <a:t>拟研究框架一</a:t>
            </a:r>
            <a:r>
              <a:rPr lang="x-none" altLang="zh-CN"/>
              <a:t>：</a:t>
            </a:r>
            <a:r>
              <a:rPr lang="x-none" altLang="zh-CN" sz="2800"/>
              <a:t>娱乐营销信息性对消费者幸福感影响机制研究</a:t>
            </a:r>
            <a:br>
              <a:rPr lang="x-none" altLang="zh-CN" sz="2800"/>
            </a:br>
            <a:r>
              <a:rPr lang="x-none" altLang="zh-CN" sz="2800"/>
              <a:t>--以大众体验营销为例</a:t>
            </a:r>
            <a:endParaRPr lang="x-none" altLang="zh-CN" sz="2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460" y="1894205"/>
            <a:ext cx="8361680" cy="385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 sz="3200"/>
              <a:t>拟路径分析</a:t>
            </a:r>
            <a:r>
              <a:rPr lang="x-none" altLang="zh-CN"/>
              <a:t>：</a:t>
            </a:r>
            <a:r>
              <a:rPr lang="x-none" altLang="zh-CN" sz="2800"/>
              <a:t>娱乐营销信息性对消费者幸福感影响机制研究</a:t>
            </a:r>
            <a:br>
              <a:rPr lang="x-none" altLang="zh-CN" sz="2800"/>
            </a:br>
            <a:r>
              <a:rPr lang="x-none" altLang="zh-CN" sz="2800"/>
              <a:t>--以大众体验营销为例</a:t>
            </a:r>
            <a:endParaRPr lang="x-none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1791335"/>
            <a:ext cx="8914130" cy="3799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 sz="3200"/>
              <a:t>拟研究二</a:t>
            </a:r>
            <a:r>
              <a:rPr lang="x-none" altLang="zh-CN"/>
              <a:t>：</a:t>
            </a:r>
            <a:r>
              <a:rPr lang="x-none" altLang="zh-CN" sz="2800"/>
              <a:t>娱乐营销互动性对消费者幸福感影响机制研究</a:t>
            </a:r>
            <a:br>
              <a:rPr lang="x-none" altLang="zh-CN" sz="2800"/>
            </a:br>
            <a:r>
              <a:rPr lang="x-none" altLang="zh-CN" sz="2800"/>
              <a:t>--以大众体验营销为例</a:t>
            </a:r>
            <a:endParaRPr lang="x-none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8505" y="1856105"/>
            <a:ext cx="8010525" cy="3305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商务合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Kingsoft Office WPP</Application>
  <PresentationFormat>宽屏</PresentationFormat>
  <Paragraphs>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商务合作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拟研究二：娱乐营销互动性对消费者主观幸福感影响机制研究--以大众体验营销为例</vt:lpstr>
      <vt:lpstr>拟研究一：娱乐营销信息性对消费者幸福感影响机制研究--以大众体验营销为例</vt:lpstr>
      <vt:lpstr>拟研究二：娱乐营销互动性对消费者主观幸福感影响机制研究--以大众体验营销为例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</dc:creator>
  <cp:lastModifiedBy>luo</cp:lastModifiedBy>
  <cp:revision>3</cp:revision>
  <dcterms:created xsi:type="dcterms:W3CDTF">2017-11-06T01:20:02Z</dcterms:created>
  <dcterms:modified xsi:type="dcterms:W3CDTF">2017-11-06T01:20:02Z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