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68" r:id="rId3"/>
    <p:sldId id="257" r:id="rId4"/>
    <p:sldId id="273" r:id="rId5"/>
    <p:sldId id="274" r:id="rId6"/>
    <p:sldId id="269" r:id="rId7"/>
    <p:sldId id="272" r:id="rId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4C3C2611-4C71-4FC5-86AE-919BDF0F9419}" styleName=""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Style>
        <a:tcBdr/>
        <a:fill>
          <a:solidFill>
            <a:srgbClr val="F0F0F0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6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927073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143000" y="2701999"/>
            <a:ext cx="6858000" cy="124204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/>
            </a:lvl1pPr>
            <a:lvl2pPr marL="0" indent="0" algn="ctr">
              <a:buSzTx/>
              <a:buFontTx/>
              <a:buNone/>
              <a:defRPr sz="1800"/>
            </a:lvl2pPr>
            <a:lvl3pPr marL="0" indent="0" algn="ctr">
              <a:buSzTx/>
              <a:buFontTx/>
              <a:buNone/>
              <a:defRPr sz="1800"/>
            </a:lvl3pPr>
            <a:lvl4pPr marL="0" indent="0" algn="ctr">
              <a:buSzTx/>
              <a:buFontTx/>
              <a:buNone/>
              <a:defRPr sz="1800"/>
            </a:lvl4pPr>
            <a:lvl5pPr marL="0" indent="0" algn="ctr">
              <a:buSzTx/>
              <a:buFontTx/>
              <a:buNone/>
              <a:defRPr sz="1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29841" y="342960"/>
            <a:ext cx="2949178" cy="120036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标题文本</a:t>
            </a:r>
          </a:p>
        </p:txBody>
      </p:sp>
      <p:sp>
        <p:nvSpPr>
          <p:cNvPr id="74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887391" y="740698"/>
            <a:ext cx="4629152" cy="365585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539115" indent="-196215">
              <a:defRPr sz="2400"/>
            </a:lvl2pPr>
            <a:lvl3pPr marL="914400" indent="-228600">
              <a:defRPr sz="2400"/>
            </a:lvl3pPr>
            <a:lvl4pPr marL="1303020" indent="-274320">
              <a:defRPr sz="2400"/>
            </a:lvl4pPr>
            <a:lvl5pPr marL="1645920" indent="-274320"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29841" y="342960"/>
            <a:ext cx="2949178" cy="120036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标题文本</a:t>
            </a:r>
          </a:p>
        </p:txBody>
      </p:sp>
      <p:sp>
        <p:nvSpPr>
          <p:cNvPr id="83" name="图片占位符 2"/>
          <p:cNvSpPr>
            <a:spLocks noGrp="1"/>
          </p:cNvSpPr>
          <p:nvPr>
            <p:ph type="pic" sz="half" idx="13"/>
          </p:nvPr>
        </p:nvSpPr>
        <p:spPr>
          <a:xfrm>
            <a:off x="3887391" y="740698"/>
            <a:ext cx="4629152" cy="365585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29841" y="1543320"/>
            <a:ext cx="2949178" cy="285919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200"/>
            </a:lvl1pPr>
            <a:lvl2pPr marL="0" indent="0">
              <a:buSzTx/>
              <a:buFontTx/>
              <a:buNone/>
              <a:defRPr sz="1200"/>
            </a:lvl2pPr>
            <a:lvl3pPr marL="0" indent="0">
              <a:buSzTx/>
              <a:buFontTx/>
              <a:buNone/>
              <a:defRPr sz="1200"/>
            </a:lvl3pPr>
            <a:lvl4pPr marL="0" indent="0">
              <a:buSzTx/>
              <a:buFontTx/>
              <a:buNone/>
              <a:defRPr sz="1200"/>
            </a:lvl4pPr>
            <a:lvl5pPr marL="0" indent="0">
              <a:buSzTx/>
              <a:buFontTx/>
              <a:buNone/>
              <a:defRPr sz="1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3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543675" y="273892"/>
            <a:ext cx="1971675" cy="4359641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2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628650" y="273892"/>
            <a:ext cx="5800725" cy="435964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/>
        </p:nvSpPr>
        <p:spPr>
          <a:xfrm>
            <a:off x="9032240" y="0"/>
            <a:ext cx="111761" cy="5143500"/>
          </a:xfrm>
          <a:prstGeom prst="rect">
            <a:avLst/>
          </a:prstGeom>
          <a:solidFill>
            <a:srgbClr val="F083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直接连接符 11"/>
          <p:cNvSpPr/>
          <p:nvPr/>
        </p:nvSpPr>
        <p:spPr>
          <a:xfrm>
            <a:off x="473072" y="685800"/>
            <a:ext cx="1607196" cy="0"/>
          </a:xfrm>
          <a:prstGeom prst="line">
            <a:avLst/>
          </a:prstGeom>
          <a:ln w="19050">
            <a:solidFill>
              <a:srgbClr val="F08300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" name="直接连接符 12"/>
          <p:cNvSpPr/>
          <p:nvPr/>
        </p:nvSpPr>
        <p:spPr>
          <a:xfrm>
            <a:off x="2364732" y="685800"/>
            <a:ext cx="6223648" cy="0"/>
          </a:xfrm>
          <a:prstGeom prst="line">
            <a:avLst/>
          </a:prstGeom>
          <a:ln w="19050">
            <a:solidFill>
              <a:srgbClr val="BF9D5A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" name="标题文本"/>
          <p:cNvSpPr txBox="1"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标题文本</a:t>
            </a:r>
          </a:p>
        </p:txBody>
      </p:sp>
      <p:sp>
        <p:nvSpPr>
          <p:cNvPr id="6" name="正文级别 1…"/>
          <p:cNvSpPr txBox="1">
            <a:spLocks noGrp="1"/>
          </p:cNvSpPr>
          <p:nvPr>
            <p:ph type="body" idx="1"/>
          </p:nvPr>
        </p:nvSpPr>
        <p:spPr>
          <a:xfrm>
            <a:off x="628650" y="1369457"/>
            <a:ext cx="7886700" cy="3264076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457950" y="4768096"/>
            <a:ext cx="343899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</p:sldLayoutIdLst>
  <p:transition spd="med"/>
  <p:txStyles>
    <p:titleStyle>
      <a:lvl1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1pPr>
      <a:lvl2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2pPr>
      <a:lvl3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3pPr>
      <a:lvl4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4pPr>
      <a:lvl5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5pPr>
      <a:lvl6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6pPr>
      <a:lvl7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7pPr>
      <a:lvl8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8pPr>
      <a:lvl9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9pPr>
    </p:titleStyle>
    <p:bodyStyle>
      <a:lvl1pPr marL="171450" marR="0" indent="-17145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542925" marR="0" indent="-200025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925830" marR="0" indent="-24003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1305560" marR="0" indent="-27686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1648460" marR="0" indent="-27686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1991995" marR="0" indent="-27686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2334895" marR="0" indent="-27686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2677795" marR="0" indent="-27686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3020695" marR="0" indent="-27686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图片 14" descr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84" y="-21591"/>
            <a:ext cx="408941" cy="60896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3" name="矩形 1"/>
          <p:cNvSpPr/>
          <p:nvPr/>
        </p:nvSpPr>
        <p:spPr>
          <a:xfrm>
            <a:off x="9032240" y="0"/>
            <a:ext cx="111761" cy="5143500"/>
          </a:xfrm>
          <a:prstGeom prst="rect">
            <a:avLst/>
          </a:prstGeom>
          <a:solidFill>
            <a:srgbClr val="F083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4" name="文本框 6"/>
          <p:cNvSpPr txBox="1"/>
          <p:nvPr/>
        </p:nvSpPr>
        <p:spPr>
          <a:xfrm>
            <a:off x="1290008" y="1307306"/>
            <a:ext cx="7554593" cy="2154432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/>
          <a:p>
            <a:pPr>
              <a:spcBef>
                <a:spcPts val="600"/>
              </a:spcBef>
              <a:defRPr sz="2800" b="1">
                <a:solidFill>
                  <a:srgbClr val="F083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zh-CN" altLang="en-US" dirty="0" smtClean="0"/>
              <a:t>数据部门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分享会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>
              <a:spcBef>
                <a:spcPts val="600"/>
              </a:spcBef>
              <a:defRPr sz="2800" b="1">
                <a:solidFill>
                  <a:srgbClr val="F083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algn="ctr">
              <a:spcBef>
                <a:spcPts val="600"/>
              </a:spcBef>
              <a:defRPr sz="2800" b="1">
                <a:solidFill>
                  <a:srgbClr val="F083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 smtClean="0"/>
              <a:t>企业微信 群机器人 </a:t>
            </a:r>
            <a:r>
              <a:rPr lang="en-US" altLang="zh-CN" dirty="0" smtClean="0"/>
              <a:t>&amp;</a:t>
            </a:r>
            <a:r>
              <a:rPr lang="zh-CN" altLang="en-US" dirty="0"/>
              <a:t> </a:t>
            </a:r>
            <a:r>
              <a:rPr lang="zh-CN" altLang="en-US" dirty="0" smtClean="0"/>
              <a:t>群发</a:t>
            </a:r>
            <a:endParaRPr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>
              <a:spcBef>
                <a:spcPts val="600"/>
              </a:spcBef>
              <a:defRPr b="1">
                <a:solidFill>
                  <a:srgbClr val="F083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>
              <a:spcBef>
                <a:spcPts val="600"/>
              </a:spcBef>
              <a:defRPr sz="1200" b="1">
                <a:solidFill>
                  <a:srgbClr val="F083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dirty="0"/>
              <a:t>                    </a:t>
            </a:r>
            <a:r>
              <a:rPr dirty="0" smtClean="0"/>
              <a:t> </a:t>
            </a:r>
            <a:r>
              <a:rPr dirty="0"/>
              <a:t>2019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年【</a:t>
            </a:r>
            <a:r>
              <a:rPr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0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8</a:t>
            </a:r>
            <a:r>
              <a:rPr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】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月</a:t>
            </a:r>
            <a:r>
              <a:rPr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【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23</a:t>
            </a:r>
            <a:r>
              <a:rPr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】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日</a:t>
            </a:r>
          </a:p>
        </p:txBody>
      </p:sp>
      <p:pic>
        <p:nvPicPr>
          <p:cNvPr id="115" name="图片 7" descr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368" y="55243"/>
            <a:ext cx="616594" cy="59944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图片 14" descr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84" y="-21591"/>
            <a:ext cx="408941" cy="60896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3" name="矩形 1"/>
          <p:cNvSpPr/>
          <p:nvPr/>
        </p:nvSpPr>
        <p:spPr>
          <a:xfrm>
            <a:off x="9032240" y="0"/>
            <a:ext cx="111761" cy="5143500"/>
          </a:xfrm>
          <a:prstGeom prst="rect">
            <a:avLst/>
          </a:prstGeom>
          <a:solidFill>
            <a:srgbClr val="F083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4" name="文本框 6"/>
          <p:cNvSpPr txBox="1"/>
          <p:nvPr/>
        </p:nvSpPr>
        <p:spPr>
          <a:xfrm>
            <a:off x="822325" y="1450182"/>
            <a:ext cx="7554593" cy="2600708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  <a:defRPr sz="2800" b="1">
                <a:solidFill>
                  <a:srgbClr val="F083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指定群机器人地址</a:t>
            </a:r>
            <a:r>
              <a:rPr lang="en-US" altLang="zh-CN" sz="16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url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  <a:defRPr sz="2800" b="1">
                <a:solidFill>
                  <a:srgbClr val="F083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  <a:defRPr sz="2800" b="1">
                <a:solidFill>
                  <a:srgbClr val="F083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设置发送内容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content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  <a:defRPr sz="2800" b="1">
                <a:solidFill>
                  <a:srgbClr val="F083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  <a:defRPr sz="2800" b="1">
                <a:solidFill>
                  <a:srgbClr val="F083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设置提醒人</a:t>
            </a:r>
            <a:r>
              <a:rPr lang="en-US" altLang="zh-CN" sz="16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mentioned_list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  <a:defRPr sz="2800" b="1">
                <a:solidFill>
                  <a:srgbClr val="F083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  <a:defRPr sz="2800" b="1">
                <a:solidFill>
                  <a:srgbClr val="F083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定时任务，调用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schedule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  <a:defRPr sz="2800" b="1">
                <a:solidFill>
                  <a:srgbClr val="F083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115" name="图片 7" descr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368" y="55243"/>
            <a:ext cx="616594" cy="59944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1142205" y="202178"/>
            <a:ext cx="2793206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b="1" dirty="0" smtClean="0">
                <a:solidFill>
                  <a:srgbClr val="F083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</a:rPr>
              <a:t>群机器人</a:t>
            </a:r>
            <a:endParaRPr lang="zh-CN" altLang="en-US" b="1" dirty="0">
              <a:solidFill>
                <a:srgbClr val="F08300"/>
              </a:solidFill>
              <a:latin typeface="楷体" panose="02010609060101010101" pitchFamily="49" charset="-122"/>
              <a:ea typeface="楷体" panose="02010609060101010101" pitchFamily="49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98669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图片 14" descr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84" y="-35878"/>
            <a:ext cx="408941" cy="60896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8" name="矩形 1"/>
          <p:cNvSpPr/>
          <p:nvPr/>
        </p:nvSpPr>
        <p:spPr>
          <a:xfrm>
            <a:off x="9032240" y="0"/>
            <a:ext cx="111761" cy="5143500"/>
          </a:xfrm>
          <a:prstGeom prst="rect">
            <a:avLst/>
          </a:prstGeom>
          <a:solidFill>
            <a:srgbClr val="F083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0" name="文本框 6"/>
          <p:cNvSpPr txBox="1"/>
          <p:nvPr/>
        </p:nvSpPr>
        <p:spPr>
          <a:xfrm>
            <a:off x="665480" y="202935"/>
            <a:ext cx="7921764" cy="40691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>
              <a:spcBef>
                <a:spcPts val="600"/>
              </a:spcBef>
              <a:defRPr sz="2000" b="1">
                <a:solidFill>
                  <a:srgbClr val="F08300"/>
                </a:solidFill>
                <a:latin typeface="造字工房尚雅体演示版常规体"/>
                <a:ea typeface="造字工房尚雅体演示版常规体"/>
                <a:cs typeface="造字工房尚雅体演示版常规体"/>
                <a:sym typeface="造字工房尚雅体演示版常规体"/>
              </a:defRPr>
            </a:pPr>
            <a:r>
              <a:rPr dirty="0"/>
              <a:t>  </a:t>
            </a:r>
            <a:r>
              <a:rPr lang="zh-CN" altLang="en-US" dirty="0" smtClean="0">
                <a:latin typeface="楷体" panose="02010609060101010101" charset="-122"/>
                <a:ea typeface="楷体" panose="02010609060101010101" charset="-122"/>
                <a:sym typeface="楷体" panose="02010609060101010101" charset="-122"/>
              </a:rPr>
              <a:t>群机器人定时提醒效果</a:t>
            </a:r>
            <a:r>
              <a:rPr lang="zh-CN" altLang="en-US" dirty="0" smtClean="0">
                <a:latin typeface="楷体" panose="02010609060101010101" charset="-122"/>
                <a:ea typeface="楷体" panose="02010609060101010101" charset="-122"/>
                <a:sym typeface="楷体" panose="02010609060101010101" charset="-122"/>
              </a:rPr>
              <a:t>图</a:t>
            </a:r>
            <a:endParaRPr dirty="0">
              <a:solidFill>
                <a:srgbClr val="00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楷体" panose="0201060906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05" y="745477"/>
            <a:ext cx="3642205" cy="398197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325" y="745477"/>
            <a:ext cx="3641141" cy="398197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图片 14" descr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84" y="-21591"/>
            <a:ext cx="408941" cy="60896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3" name="矩形 1"/>
          <p:cNvSpPr/>
          <p:nvPr/>
        </p:nvSpPr>
        <p:spPr>
          <a:xfrm>
            <a:off x="9032240" y="0"/>
            <a:ext cx="111761" cy="5143500"/>
          </a:xfrm>
          <a:prstGeom prst="rect">
            <a:avLst/>
          </a:prstGeom>
          <a:solidFill>
            <a:srgbClr val="F083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4" name="文本框 6"/>
          <p:cNvSpPr txBox="1"/>
          <p:nvPr/>
        </p:nvSpPr>
        <p:spPr>
          <a:xfrm>
            <a:off x="929481" y="1750220"/>
            <a:ext cx="7554593" cy="2277543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  <a:defRPr sz="2800" b="1">
                <a:solidFill>
                  <a:srgbClr val="F083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初始化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企业及应用的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ID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等信息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  <a:defRPr sz="2800" b="1">
                <a:solidFill>
                  <a:srgbClr val="F083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  <a:defRPr sz="2800" b="1">
                <a:solidFill>
                  <a:srgbClr val="F083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设置接收人列表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  <a:defRPr sz="2800" b="1">
                <a:solidFill>
                  <a:srgbClr val="F083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  <a:defRPr sz="2800" b="1">
                <a:solidFill>
                  <a:srgbClr val="F083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获取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token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  <a:defRPr sz="2800" b="1">
                <a:solidFill>
                  <a:srgbClr val="F083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  <a:defRPr sz="2800" b="1">
                <a:solidFill>
                  <a:srgbClr val="F083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发送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消息</a:t>
            </a:r>
            <a:endParaRPr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115" name="图片 7" descr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368" y="55243"/>
            <a:ext cx="616594" cy="59944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1142205" y="202178"/>
            <a:ext cx="2793206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b="1" dirty="0" smtClean="0">
                <a:solidFill>
                  <a:srgbClr val="F083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</a:rPr>
              <a:t>群发信息</a:t>
            </a:r>
            <a:endParaRPr lang="zh-CN" altLang="en-US" b="1" dirty="0">
              <a:solidFill>
                <a:srgbClr val="F08300"/>
              </a:solidFill>
              <a:latin typeface="楷体" panose="02010609060101010101" pitchFamily="49" charset="-122"/>
              <a:ea typeface="楷体" panose="02010609060101010101" pitchFamily="49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1550" y="1050131"/>
            <a:ext cx="5850731" cy="24622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实现企业微信群发功能（接收人列表，可见，非群机器人发送）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298050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图片 14" descr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84" y="-35878"/>
            <a:ext cx="408941" cy="60896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8" name="矩形 1"/>
          <p:cNvSpPr/>
          <p:nvPr/>
        </p:nvSpPr>
        <p:spPr>
          <a:xfrm>
            <a:off x="9032240" y="0"/>
            <a:ext cx="111761" cy="5143500"/>
          </a:xfrm>
          <a:prstGeom prst="rect">
            <a:avLst/>
          </a:prstGeom>
          <a:solidFill>
            <a:srgbClr val="F083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0" name="文本框 6"/>
          <p:cNvSpPr txBox="1"/>
          <p:nvPr/>
        </p:nvSpPr>
        <p:spPr>
          <a:xfrm>
            <a:off x="665480" y="202935"/>
            <a:ext cx="7921764" cy="40691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>
              <a:spcBef>
                <a:spcPts val="600"/>
              </a:spcBef>
              <a:defRPr sz="2000" b="1">
                <a:solidFill>
                  <a:srgbClr val="F08300"/>
                </a:solidFill>
                <a:latin typeface="造字工房尚雅体演示版常规体"/>
                <a:ea typeface="造字工房尚雅体演示版常规体"/>
                <a:cs typeface="造字工房尚雅体演示版常规体"/>
                <a:sym typeface="造字工房尚雅体演示版常规体"/>
              </a:defRPr>
            </a:pPr>
            <a:r>
              <a:rPr dirty="0"/>
              <a:t>  </a:t>
            </a:r>
            <a:r>
              <a:rPr lang="zh-CN" altLang="en-US" dirty="0" smtClean="0"/>
              <a:t>企业微信</a:t>
            </a:r>
            <a:r>
              <a:rPr lang="zh-CN" altLang="en-US" dirty="0" smtClean="0">
                <a:latin typeface="楷体" panose="02010609060101010101" charset="-122"/>
                <a:ea typeface="楷体" panose="02010609060101010101" charset="-122"/>
                <a:sym typeface="楷体" panose="02010609060101010101" charset="-122"/>
              </a:rPr>
              <a:t>发送</a:t>
            </a:r>
            <a:r>
              <a:rPr lang="zh-CN" altLang="en-US" dirty="0" smtClean="0">
                <a:latin typeface="楷体" panose="02010609060101010101" charset="-122"/>
                <a:ea typeface="楷体" panose="02010609060101010101" charset="-122"/>
                <a:sym typeface="楷体" panose="02010609060101010101" charset="-122"/>
              </a:rPr>
              <a:t>效果图</a:t>
            </a:r>
            <a:endParaRPr dirty="0">
              <a:solidFill>
                <a:srgbClr val="00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楷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116" y="848659"/>
            <a:ext cx="5632818" cy="414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4181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图片 14" descr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84" y="-21591"/>
            <a:ext cx="408941" cy="60896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3" name="矩形 1"/>
          <p:cNvSpPr/>
          <p:nvPr/>
        </p:nvSpPr>
        <p:spPr>
          <a:xfrm>
            <a:off x="9032240" y="0"/>
            <a:ext cx="111761" cy="5143500"/>
          </a:xfrm>
          <a:prstGeom prst="rect">
            <a:avLst/>
          </a:prstGeom>
          <a:solidFill>
            <a:srgbClr val="F083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4" name="文本框 6"/>
          <p:cNvSpPr txBox="1"/>
          <p:nvPr/>
        </p:nvSpPr>
        <p:spPr>
          <a:xfrm>
            <a:off x="794073" y="1092994"/>
            <a:ext cx="6742584" cy="1877433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  <a:defRPr sz="2800" b="1">
                <a:solidFill>
                  <a:srgbClr val="F083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需要管理员设置部门可见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  <a:defRPr sz="2800" b="1">
                <a:solidFill>
                  <a:srgbClr val="F083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  <a:defRPr sz="2800" b="1">
                <a:solidFill>
                  <a:srgbClr val="F083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Token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信息更新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  <a:defRPr sz="2800" b="1">
                <a:solidFill>
                  <a:srgbClr val="F083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  <a:defRPr sz="2800" b="1">
                <a:solidFill>
                  <a:srgbClr val="F083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可以用于将不同信息发送给不同人群，设置所有人可见，修改</a:t>
            </a:r>
            <a:r>
              <a:rPr lang="en-US" altLang="zh-CN" sz="16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touser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参数指定接收人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115" name="图片 7" descr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368" y="55243"/>
            <a:ext cx="616594" cy="59944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1142205" y="187890"/>
            <a:ext cx="2793206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b="1" dirty="0" smtClean="0">
                <a:solidFill>
                  <a:srgbClr val="F083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</a:rPr>
              <a:t>必要条件</a:t>
            </a:r>
            <a:endParaRPr lang="zh-CN" altLang="en-US" b="1" dirty="0">
              <a:solidFill>
                <a:srgbClr val="F08300"/>
              </a:solidFill>
              <a:latin typeface="楷体" panose="02010609060101010101" pitchFamily="49" charset="-122"/>
              <a:ea typeface="楷体" panose="02010609060101010101" pitchFamily="49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35930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图片 14" descr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84" y="-21591"/>
            <a:ext cx="408941" cy="60896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3" name="矩形 1"/>
          <p:cNvSpPr/>
          <p:nvPr/>
        </p:nvSpPr>
        <p:spPr>
          <a:xfrm>
            <a:off x="9032240" y="0"/>
            <a:ext cx="111761" cy="5143500"/>
          </a:xfrm>
          <a:prstGeom prst="rect">
            <a:avLst/>
          </a:prstGeom>
          <a:solidFill>
            <a:srgbClr val="F083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4" name="文本框 6"/>
          <p:cNvSpPr txBox="1"/>
          <p:nvPr/>
        </p:nvSpPr>
        <p:spPr>
          <a:xfrm>
            <a:off x="600076" y="1092994"/>
            <a:ext cx="7748590" cy="2139043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/>
          <a:p>
            <a:pPr algn="ctr">
              <a:spcBef>
                <a:spcPts val="600"/>
              </a:spcBef>
              <a:defRPr sz="2800" b="1">
                <a:solidFill>
                  <a:srgbClr val="F083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Thank you !</a:t>
            </a:r>
          </a:p>
          <a:p>
            <a:pPr algn="ctr">
              <a:spcBef>
                <a:spcPts val="600"/>
              </a:spcBef>
              <a:defRPr sz="2800" b="1">
                <a:solidFill>
                  <a:srgbClr val="F083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Q&amp;A</a:t>
            </a:r>
          </a:p>
          <a:p>
            <a:pPr algn="ctr">
              <a:spcBef>
                <a:spcPts val="600"/>
              </a:spcBef>
              <a:defRPr sz="2800" b="1">
                <a:solidFill>
                  <a:srgbClr val="F083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>
              <a:spcBef>
                <a:spcPts val="600"/>
              </a:spcBef>
              <a:defRPr sz="2800" b="1">
                <a:solidFill>
                  <a:srgbClr val="F083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代码放到了</a:t>
            </a:r>
            <a:r>
              <a:rPr lang="en-US" altLang="zh-CN" sz="16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github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上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>
              <a:spcBef>
                <a:spcPts val="600"/>
              </a:spcBef>
              <a:defRPr sz="2800" b="1">
                <a:solidFill>
                  <a:srgbClr val="F083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Welcome to Star &amp; Follow</a:t>
            </a:r>
          </a:p>
          <a:p>
            <a:pPr>
              <a:spcBef>
                <a:spcPts val="600"/>
              </a:spcBef>
              <a:defRPr sz="2800" b="1">
                <a:solidFill>
                  <a:srgbClr val="F083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altLang="zh-CN" sz="1600" dirty="0" smtClean="0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/>
              </a:rPr>
              <a:t>https://github.com/ElsaQf/LearningDataScienceIntern/tree/master/ChatRobot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115" name="图片 7" descr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368" y="55243"/>
            <a:ext cx="616594" cy="59944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1142205" y="173603"/>
            <a:ext cx="2793206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b="1" dirty="0" smtClean="0">
                <a:solidFill>
                  <a:srgbClr val="F083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</a:rPr>
              <a:t>End</a:t>
            </a:r>
            <a:endParaRPr lang="zh-CN" altLang="en-US" b="1" dirty="0">
              <a:solidFill>
                <a:srgbClr val="F08300"/>
              </a:solidFill>
              <a:latin typeface="楷体" panose="02010609060101010101" pitchFamily="49" charset="-122"/>
              <a:ea typeface="楷体" panose="02010609060101010101" pitchFamily="49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33849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</TotalTime>
  <Words>144</Words>
  <Application>Microsoft Office PowerPoint</Application>
  <PresentationFormat>全屏显示(16:9)</PresentationFormat>
  <Paragraphs>37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黑体</vt:lpstr>
      <vt:lpstr>楷体</vt:lpstr>
      <vt:lpstr>微软雅黑</vt:lpstr>
      <vt:lpstr>造字工房尚雅体演示版常规体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renrenxin</dc:creator>
  <cp:lastModifiedBy>张元</cp:lastModifiedBy>
  <cp:revision>35</cp:revision>
  <dcterms:created xsi:type="dcterms:W3CDTF">2019-06-19T06:43:00Z</dcterms:created>
  <dcterms:modified xsi:type="dcterms:W3CDTF">2019-08-23T04:00:09Z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