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69" r:id="rId5"/>
    <p:sldId id="270" r:id="rId6"/>
    <p:sldId id="272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Style>
        <a:tcBdr/>
        <a:fill>
          <a:solidFill>
            <a:srgbClr val="F0F0F0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2707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3000" y="2701999"/>
            <a:ext cx="6858000" cy="12420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60"/>
            <a:ext cx="2949178" cy="120036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87391" y="740698"/>
            <a:ext cx="4629152" cy="36558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60"/>
            <a:ext cx="2949178" cy="120036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3887391" y="740698"/>
            <a:ext cx="4629152" cy="36558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543320"/>
            <a:ext cx="2949178" cy="2859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43675" y="273892"/>
            <a:ext cx="1971675" cy="435964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28650" y="273892"/>
            <a:ext cx="5800725" cy="435964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直接连接符 11"/>
          <p:cNvSpPr/>
          <p:nvPr/>
        </p:nvSpPr>
        <p:spPr>
          <a:xfrm>
            <a:off x="473072" y="685800"/>
            <a:ext cx="1607196" cy="0"/>
          </a:xfrm>
          <a:prstGeom prst="line">
            <a:avLst/>
          </a:prstGeom>
          <a:ln w="19050">
            <a:solidFill>
              <a:srgbClr val="F083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直接连接符 12"/>
          <p:cNvSpPr/>
          <p:nvPr/>
        </p:nvSpPr>
        <p:spPr>
          <a:xfrm>
            <a:off x="2364732" y="685800"/>
            <a:ext cx="6223648" cy="0"/>
          </a:xfrm>
          <a:prstGeom prst="line">
            <a:avLst/>
          </a:prstGeom>
          <a:ln w="19050">
            <a:solidFill>
              <a:srgbClr val="BF9D5A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369457"/>
            <a:ext cx="7886700" cy="326407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57950" y="4768096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1991995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2334895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2677795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3020695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1290008" y="1307306"/>
            <a:ext cx="7554593" cy="2711949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dirty="0" smtClean="0"/>
              <a:t>数据部门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分享会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spcBef>
                <a:spcPts val="600"/>
              </a:spcBef>
              <a:defRPr sz="2800" b="1">
                <a:solidFill>
                  <a:srgbClr val="F08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微信聊天定时发送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spcBef>
                <a:spcPts val="600"/>
              </a:spcBef>
              <a:defRPr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spcBef>
                <a:spcPts val="600"/>
              </a:spcBef>
              <a:defRPr sz="12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/>
              <a:t>                    </a:t>
            </a:r>
            <a:r>
              <a:rPr dirty="0" smtClean="0"/>
              <a:t> </a:t>
            </a:r>
            <a:r>
              <a:rPr dirty="0"/>
              <a:t>2019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年【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8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】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月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【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09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】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日</a:t>
            </a: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794072" y="1092994"/>
            <a:ext cx="7554593" cy="2923873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调用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wxpy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设置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config.ini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，读取参数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启动微信机器人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匹配时间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发送消息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2205" y="202178"/>
            <a:ext cx="279320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08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主要操作</a:t>
            </a:r>
            <a:endParaRPr lang="zh-CN" altLang="en-US" b="1" dirty="0">
              <a:solidFill>
                <a:srgbClr val="F083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866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35878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文本框 6"/>
          <p:cNvSpPr txBox="1"/>
          <p:nvPr/>
        </p:nvSpPr>
        <p:spPr>
          <a:xfrm>
            <a:off x="665480" y="202935"/>
            <a:ext cx="7921764" cy="40691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spcBef>
                <a:spcPts val="600"/>
              </a:spcBef>
              <a:defRPr sz="2000" b="1">
                <a:solidFill>
                  <a:srgbClr val="F08300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pPr>
            <a:r>
              <a:rPr dirty="0"/>
              <a:t>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定时发送效果图</a:t>
            </a:r>
            <a:endParaRPr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7" y="707232"/>
            <a:ext cx="2446012" cy="4350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99" y="707232"/>
            <a:ext cx="2464351" cy="43832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794072" y="1092994"/>
            <a:ext cx="7554593" cy="260070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获取网页版微信登录授权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实时监测，定时发送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自定义时间，发送内容，在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config.ini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中完成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指定发送的好友为微信名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2205" y="187890"/>
            <a:ext cx="279320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08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必要条件</a:t>
            </a:r>
            <a:endParaRPr lang="zh-CN" altLang="en-US" b="1" dirty="0">
              <a:solidFill>
                <a:srgbClr val="F083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93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794072" y="1092994"/>
            <a:ext cx="7554593" cy="163121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目前只能安卓端登录，要求新版微信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7.0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以上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分析好友发来的消息，计算心情指数，反馈正向信息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企业微信机器人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2205" y="187890"/>
            <a:ext cx="279320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08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不足与改进</a:t>
            </a:r>
            <a:endParaRPr lang="zh-CN" altLang="en-US" b="1" dirty="0">
              <a:solidFill>
                <a:srgbClr val="F083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33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600076" y="1092994"/>
            <a:ext cx="7748590" cy="2139043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ctr"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 you !</a:t>
            </a:r>
          </a:p>
          <a:p>
            <a:pPr algn="ctr"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Q&amp;A</a:t>
            </a:r>
          </a:p>
          <a:p>
            <a:pPr algn="ctr"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代码放到了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github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上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Welcome to Star &amp; Follow</a:t>
            </a:r>
          </a:p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/>
              </a:rPr>
              <a:t>https://github.com/ElsaQf/LearningDataScienceIntern/tree/master/ChatRobot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2205" y="173603"/>
            <a:ext cx="279320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F08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End</a:t>
            </a:r>
            <a:endParaRPr lang="zh-CN" altLang="en-US" b="1" dirty="0">
              <a:solidFill>
                <a:srgbClr val="F083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384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127</Words>
  <Application>Microsoft Office PowerPoint</Application>
  <PresentationFormat>全屏显示(16:9)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楷体</vt:lpstr>
      <vt:lpstr>微软雅黑</vt:lpstr>
      <vt:lpstr>造字工房尚雅体演示版常规体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renrenxin</dc:creator>
  <cp:lastModifiedBy>张元</cp:lastModifiedBy>
  <cp:revision>32</cp:revision>
  <dcterms:created xsi:type="dcterms:W3CDTF">2019-06-19T06:43:00Z</dcterms:created>
  <dcterms:modified xsi:type="dcterms:W3CDTF">2019-08-09T10:07:41Z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