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E54F36-D8FB-4A47-9B8B-80BE1DBE7E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Football_team_stats_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2DB7D6-A2E8-45B9-B9C0-E31F419BB9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4/11/20 22:18:10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BALL TEAM STAST3" id="2" name="slide2">
            <a:extLst>
              <a:ext uri="{FF2B5EF4-FFF2-40B4-BE49-F238E27FC236}">
                <a16:creationId xmlns:a16="http://schemas.microsoft.com/office/drawing/2014/main" id="{A93BE6CE-728E-4770-843C-E25151499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BALL TEAM STAST2" id="3" name="slide3">
            <a:extLst>
              <a:ext uri="{FF2B5EF4-FFF2-40B4-BE49-F238E27FC236}">
                <a16:creationId xmlns:a16="http://schemas.microsoft.com/office/drawing/2014/main" id="{F1575E5F-0E4A-45DC-92F1-56131B8D0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BALL TEAM STAST4" id="4" name="slide4">
            <a:extLst>
              <a:ext uri="{FF2B5EF4-FFF2-40B4-BE49-F238E27FC236}">
                <a16:creationId xmlns:a16="http://schemas.microsoft.com/office/drawing/2014/main" id="{A7803D75-DB79-4182-9D23-1DC949B57A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BALL TEAM STAST1" id="5" name="slide5">
            <a:extLst>
              <a:ext uri="{FF2B5EF4-FFF2-40B4-BE49-F238E27FC236}">
                <a16:creationId xmlns:a16="http://schemas.microsoft.com/office/drawing/2014/main" id="{F90CA45B-6DE1-432A-A0E0-EACE1F75A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BALL TEAM STAST5" id="6" name="slide6">
            <a:extLst>
              <a:ext uri="{FF2B5EF4-FFF2-40B4-BE49-F238E27FC236}">
                <a16:creationId xmlns:a16="http://schemas.microsoft.com/office/drawing/2014/main" id="{A1C54A65-82F0-4C4C-85B0-F5E369396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2020-11-04T21:18:11Z</dcterms:created>
  <dcterms:modified xsi:type="dcterms:W3CDTF">2020-11-04T21:18:11Z</dcterms:modified>
</cp:coreProperties>
</file>