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BE9D66-C088-4010-A2ED-CDBC0D8887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Paises del mundo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32E494-F940-4CBA-AE4F-2648B5D403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24/11/20 20:30:59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1BFB3D2D-454E-4E70-A3EE-53207C19B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3" name="slide3">
            <a:extLst>
              <a:ext uri="{FF2B5EF4-FFF2-40B4-BE49-F238E27FC236}">
                <a16:creationId xmlns:a16="http://schemas.microsoft.com/office/drawing/2014/main" id="{1FC2FF85-83C2-4F3F-9494-7831D1944A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4" name="slide4">
            <a:extLst>
              <a:ext uri="{FF2B5EF4-FFF2-40B4-BE49-F238E27FC236}">
                <a16:creationId xmlns:a16="http://schemas.microsoft.com/office/drawing/2014/main" id="{1AF46F38-36BB-4B28-B2BE-8F9156A883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5" name="slide5">
            <a:extLst>
              <a:ext uri="{FF2B5EF4-FFF2-40B4-BE49-F238E27FC236}">
                <a16:creationId xmlns:a16="http://schemas.microsoft.com/office/drawing/2014/main" id="{A0280162-FC3E-4B67-821D-CE5815C22F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5" id="6" name="slide6">
            <a:extLst>
              <a:ext uri="{FF2B5EF4-FFF2-40B4-BE49-F238E27FC236}">
                <a16:creationId xmlns:a16="http://schemas.microsoft.com/office/drawing/2014/main" id="{01A2A955-1DDE-4270-B48E-897DFE85BF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2020-11-24T19:31:02Z</dcterms:created>
  <dcterms:modified xsi:type="dcterms:W3CDTF">2020-11-24T19:31:02Z</dcterms:modified>
</cp:coreProperties>
</file>