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ba0f0997e_0_3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ba0f0997e_0_3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ba0f0997e_0_3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ba0f0997e_0_3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ba0f0997e_0_3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ba0f0997e_0_3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ba0f0997e_0_3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ba0f0997e_0_3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ba0f0997e_0_3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ba0f0997e_0_3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ba0f0997e_0_1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ba0f0997e_0_1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ba0f0997e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ba0f0997e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ba0f0997e_0_3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ba0f0997e_0_3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ba0f0997e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ba0f0997e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ba0f0997e_0_3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ba0f0997e_0_3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ba0f0997e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ba0f0997e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ba0f0997e_0_3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ba0f0997e_0_3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ba0f0997e_0_2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ba0f0997e_0_2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7.png"/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5.png"/><Relationship Id="rId8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1166600"/>
            <a:ext cx="9144000" cy="164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96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Pharma</a:t>
            </a:r>
            <a:r>
              <a:rPr b="1" lang="pt-PT" sz="9600">
                <a:solidFill>
                  <a:srgbClr val="179E0B"/>
                </a:solidFill>
                <a:latin typeface="Calibri"/>
                <a:ea typeface="Calibri"/>
                <a:cs typeface="Calibri"/>
                <a:sym typeface="Calibri"/>
              </a:rPr>
              <a:t>Friend</a:t>
            </a:r>
            <a:endParaRPr b="1" sz="9600">
              <a:solidFill>
                <a:srgbClr val="179E0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0" y="2407750"/>
            <a:ext cx="91440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Simplify your search.</a:t>
            </a:r>
            <a:endParaRPr b="0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" y="4709788"/>
            <a:ext cx="1290935" cy="42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5025" y="4699375"/>
            <a:ext cx="948975" cy="44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924" y="779625"/>
            <a:ext cx="4193425" cy="424575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7825" y="779625"/>
            <a:ext cx="4082066" cy="424575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1" name="Google Shape;121;p22"/>
          <p:cNvSpPr txBox="1"/>
          <p:nvPr>
            <p:ph type="title"/>
          </p:nvPr>
        </p:nvSpPr>
        <p:spPr>
          <a:xfrm>
            <a:off x="0" y="0"/>
            <a:ext cx="91440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200">
                <a:latin typeface="Calibri"/>
                <a:ea typeface="Calibri"/>
                <a:cs typeface="Calibri"/>
                <a:sym typeface="Calibri"/>
              </a:rPr>
              <a:t>Searching a medicine...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3"/>
          <p:cNvPicPr preferRelativeResize="0"/>
          <p:nvPr/>
        </p:nvPicPr>
        <p:blipFill rotWithShape="1">
          <a:blip r:embed="rId3">
            <a:alphaModFix/>
          </a:blip>
          <a:srcRect b="7841" l="0" r="0" t="21770"/>
          <a:stretch/>
        </p:blipFill>
        <p:spPr>
          <a:xfrm>
            <a:off x="700963" y="955200"/>
            <a:ext cx="7742075" cy="393305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7" name="Google Shape;127;p23"/>
          <p:cNvSpPr txBox="1"/>
          <p:nvPr>
            <p:ph type="title"/>
          </p:nvPr>
        </p:nvSpPr>
        <p:spPr>
          <a:xfrm>
            <a:off x="0" y="60750"/>
            <a:ext cx="91440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200">
                <a:latin typeface="Calibri"/>
                <a:ea typeface="Calibri"/>
                <a:cs typeface="Calibri"/>
                <a:sym typeface="Calibri"/>
              </a:rPr>
              <a:t>Search Results...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" y="4709788"/>
            <a:ext cx="1290935" cy="42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5025" y="4699375"/>
            <a:ext cx="948975" cy="44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2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USED SOFTWARE</a:t>
            </a:r>
            <a:endParaRPr b="1" sz="3200">
              <a:solidFill>
                <a:srgbClr val="0C34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1525" y="1547156"/>
            <a:ext cx="2158625" cy="647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 rotWithShape="1">
          <a:blip r:embed="rId6">
            <a:alphaModFix/>
          </a:blip>
          <a:srcRect b="13885" l="5633" r="0" t="12215"/>
          <a:stretch/>
        </p:blipFill>
        <p:spPr>
          <a:xfrm>
            <a:off x="6359600" y="3466875"/>
            <a:ext cx="2282475" cy="7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700" y="3045668"/>
            <a:ext cx="1919475" cy="990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4"/>
          <p:cNvPicPr preferRelativeResize="0"/>
          <p:nvPr/>
        </p:nvPicPr>
        <p:blipFill rotWithShape="1">
          <a:blip r:embed="rId8">
            <a:alphaModFix/>
          </a:blip>
          <a:srcRect b="17579" l="8941" r="0" t="14310"/>
          <a:stretch/>
        </p:blipFill>
        <p:spPr>
          <a:xfrm>
            <a:off x="311700" y="1469313"/>
            <a:ext cx="2158625" cy="80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74100" y="2572188"/>
            <a:ext cx="2437084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790225" y="3045675"/>
            <a:ext cx="1010337" cy="99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251827" y="1375888"/>
            <a:ext cx="1769665" cy="99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0" y="2436750"/>
            <a:ext cx="9144000" cy="16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96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Pharma</a:t>
            </a:r>
            <a:r>
              <a:rPr lang="pt-PT" sz="9600">
                <a:solidFill>
                  <a:srgbClr val="179E0B"/>
                </a:solidFill>
                <a:latin typeface="Calibri"/>
                <a:ea typeface="Calibri"/>
                <a:cs typeface="Calibri"/>
                <a:sym typeface="Calibri"/>
              </a:rPr>
              <a:t>Friend</a:t>
            </a:r>
            <a:endParaRPr sz="9600">
              <a:solidFill>
                <a:srgbClr val="179E0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0" y="3643000"/>
            <a:ext cx="91440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0" lang="pt-PT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Simplify your search.</a:t>
            </a:r>
            <a:endParaRPr b="0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" y="4709788"/>
            <a:ext cx="1290935" cy="42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5025" y="4699375"/>
            <a:ext cx="948975" cy="44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5"/>
          <p:cNvSpPr txBox="1"/>
          <p:nvPr/>
        </p:nvSpPr>
        <p:spPr>
          <a:xfrm>
            <a:off x="559050" y="1914025"/>
            <a:ext cx="80259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rgbClr val="148A09"/>
                </a:solidFill>
              </a:rPr>
              <a:t>In health all the details matter, and for us to simplify is to improve.</a:t>
            </a:r>
            <a:endParaRPr sz="1800">
              <a:solidFill>
                <a:srgbClr val="148A09"/>
              </a:solidFill>
            </a:endParaRPr>
          </a:p>
        </p:txBody>
      </p:sp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OUR VISION</a:t>
            </a:r>
            <a:endParaRPr b="1"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9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b="1" sz="9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B0F00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9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WHAT?</a:t>
            </a:r>
            <a:endParaRPr b="1" sz="9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200">
                <a:solidFill>
                  <a:srgbClr val="5B0F00"/>
                </a:solidFill>
                <a:latin typeface="Calibri"/>
                <a:ea typeface="Calibri"/>
                <a:cs typeface="Calibri"/>
                <a:sym typeface="Calibri"/>
              </a:rPr>
              <a:t>GIVING SOME CONTEXT...</a:t>
            </a:r>
            <a:endParaRPr b="1" sz="3200">
              <a:solidFill>
                <a:srgbClr val="5B0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723563"/>
            <a:ext cx="8520600" cy="5013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Health-care has always been the priority.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311700" y="3520025"/>
            <a:ext cx="8520600" cy="572700"/>
          </a:xfrm>
          <a:prstGeom prst="rect">
            <a:avLst/>
          </a:prstGeom>
          <a:solidFill>
            <a:srgbClr val="9FC5E8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Improvements in this field will directly translate into improved quality of life.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311700" y="2313850"/>
            <a:ext cx="8520600" cy="1117200"/>
          </a:xfrm>
          <a:prstGeom prst="rect">
            <a:avLst/>
          </a:prstGeom>
          <a:solidFill>
            <a:srgbClr val="6FA8DC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recent decades pharmacological advances have enabled medicine to establish better prognoses and save people around the world.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11700" y="4181700"/>
            <a:ext cx="8520600" cy="685200"/>
          </a:xfrm>
          <a:prstGeom prst="rect">
            <a:avLst/>
          </a:prstGeom>
          <a:solidFill>
            <a:srgbClr val="3D85C6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 to medicines is without a doubt one of the pillars of the health-care system.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83F04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9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WHY?</a:t>
            </a:r>
            <a:endParaRPr b="1" sz="9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200">
                <a:solidFill>
                  <a:srgbClr val="783F04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  <a:endParaRPr b="1" sz="3200">
              <a:solidFill>
                <a:srgbClr val="783F0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462975"/>
            <a:ext cx="8520600" cy="480900"/>
          </a:xfrm>
          <a:prstGeom prst="rect">
            <a:avLst/>
          </a:prstGeom>
          <a:solidFill>
            <a:srgbClr val="EAD1DC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the access to the medicines is denied, the therapeutic success is not certain.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311700" y="2051625"/>
            <a:ext cx="8520600" cy="480900"/>
          </a:xfrm>
          <a:prstGeom prst="rect">
            <a:avLst/>
          </a:prstGeom>
          <a:solidFill>
            <a:srgbClr val="EAD1DC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don’t always have our medicine when we need it the most. Why?</a:t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311700" y="2862000"/>
            <a:ext cx="3927300" cy="828900"/>
          </a:xfrm>
          <a:prstGeom prst="rect">
            <a:avLst/>
          </a:prstGeom>
          <a:solidFill>
            <a:srgbClr val="E6B8A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Lower number of pharmacies and distance between them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311700" y="3848550"/>
            <a:ext cx="3927300" cy="945900"/>
          </a:xfrm>
          <a:prstGeom prst="rect">
            <a:avLst/>
          </a:prstGeom>
          <a:solidFill>
            <a:srgbClr val="D9EAD3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Pharmacy decided to not buy this product</a:t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4601400" y="3861000"/>
            <a:ext cx="4230900" cy="921000"/>
          </a:xfrm>
          <a:prstGeom prst="rect">
            <a:avLst/>
          </a:prstGeom>
          <a:solidFill>
            <a:srgbClr val="C9DAF8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Logistical problems on the part of the pharmacy or storekeeper;</a:t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4601400" y="2862002"/>
            <a:ext cx="4230900" cy="828900"/>
          </a:xfrm>
          <a:prstGeom prst="rect">
            <a:avLst/>
          </a:prstGeom>
          <a:solidFill>
            <a:srgbClr val="FFF2CC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Production problems by the pharmaceutical industry (Stock rupture)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74E1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9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SOLUTION?</a:t>
            </a:r>
            <a:endParaRPr b="1" sz="9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200">
                <a:solidFill>
                  <a:srgbClr val="148A09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endParaRPr b="1" sz="3200">
              <a:solidFill>
                <a:srgbClr val="148A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415725"/>
            <a:ext cx="8520600" cy="825300"/>
          </a:xfrm>
          <a:prstGeom prst="rect">
            <a:avLst/>
          </a:prstGeom>
          <a:solidFill>
            <a:srgbClr val="D9EAD3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 PharmaFriend we believe that the injured party should not be the customer especially when we talk about health.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/>
        </p:nvSpPr>
        <p:spPr>
          <a:xfrm>
            <a:off x="328050" y="2315250"/>
            <a:ext cx="8487900" cy="796500"/>
          </a:xfrm>
          <a:prstGeom prst="rect">
            <a:avLst/>
          </a:prstGeom>
          <a:solidFill>
            <a:srgbClr val="B6D7A8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mission is to accurately communicate where the client can pick up their medicine.</a:t>
            </a:r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311700" y="3185975"/>
            <a:ext cx="8520600" cy="972000"/>
          </a:xfrm>
          <a:prstGeom prst="rect">
            <a:avLst/>
          </a:prstGeom>
          <a:solidFill>
            <a:srgbClr val="93C47D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Facilitating the obtaining of the medicine</a:t>
            </a: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 improve the chances for</a:t>
            </a: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treatment being initiated as soon as possible.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Reducing the time spent and possibly improving the client’s health.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C343D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9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HOW?</a:t>
            </a:r>
            <a:endParaRPr b="1" sz="9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/>
        </p:nvSpPr>
        <p:spPr>
          <a:xfrm>
            <a:off x="819600" y="2943250"/>
            <a:ext cx="7504800" cy="1601400"/>
          </a:xfrm>
          <a:prstGeom prst="rect">
            <a:avLst/>
          </a:prstGeom>
          <a:solidFill>
            <a:srgbClr val="FFE599"/>
          </a:solidFill>
          <a:ln cap="flat" cmpd="sng" w="76200">
            <a:solidFill>
              <a:srgbClr val="179E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1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User-friendly interface</a:t>
            </a:r>
            <a:endParaRPr b="1" sz="21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1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Highly precise geolocalization (API: OpenStreetMap)</a:t>
            </a:r>
            <a:endParaRPr b="1" sz="21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1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Huge database of pharmacies and medicines (&gt;5000)</a:t>
            </a:r>
            <a:endParaRPr b="1" sz="21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1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Stock precision (&gt;99%)</a:t>
            </a:r>
            <a:endParaRPr b="1" sz="21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" y="4709788"/>
            <a:ext cx="1290935" cy="42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5025" y="4699375"/>
            <a:ext cx="948975" cy="44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2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SPECIFICATIONS</a:t>
            </a:r>
            <a:endParaRPr b="1" sz="3200">
              <a:solidFill>
                <a:srgbClr val="0C34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819600" y="1222988"/>
            <a:ext cx="7504800" cy="1515000"/>
          </a:xfrm>
          <a:prstGeom prst="rect">
            <a:avLst/>
          </a:prstGeom>
          <a:solidFill>
            <a:srgbClr val="FFF2CC"/>
          </a:solidFill>
          <a:ln cap="flat" cmpd="sng" w="76200">
            <a:solidFill>
              <a:srgbClr val="179E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1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The combination (Position + Medicine + Radius) will send a request to our database and upon comparison the three closest pharmacies will be given in a map.</a:t>
            </a:r>
            <a:endParaRPr b="1" sz="21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