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Caveat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ave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ba0f0997e_0_3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ba0f0997e_0_3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ba0f0997e_0_2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ba0f0997e_0_2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ba0f0997e_0_3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ba0f0997e_0_3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ba0f0997e_0_3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ba0f0997e_0_3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ba0f0997e_0_3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ba0f0997e_0_3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0f0997e_0_3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0f0997e_0_3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a0f0997e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a0f0997e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ba0f0997e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ba0f0997e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a0f0997e_0_3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a0f0997e_0_3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ba0f0997e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ba0f0997e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a0f0997e_0_3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a0f0997e_0_3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ba0f0997e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ba0f0997e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ba0f0997e_0_3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ba0f0997e_0_3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ba0f0997e_0_3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ba0f0997e_0_3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1" Type="http://schemas.openxmlformats.org/officeDocument/2006/relationships/image" Target="../media/image3.png"/><Relationship Id="rId10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166600"/>
            <a:ext cx="9144000" cy="16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Pharma</a:t>
            </a:r>
            <a:r>
              <a:rPr lang="pt-PT" sz="9600">
                <a:solidFill>
                  <a:srgbClr val="179E0B"/>
                </a:solidFill>
                <a:latin typeface="Calibri"/>
                <a:ea typeface="Calibri"/>
                <a:cs typeface="Calibri"/>
                <a:sym typeface="Calibri"/>
              </a:rPr>
              <a:t>Friend</a:t>
            </a:r>
            <a:endParaRPr sz="9600">
              <a:solidFill>
                <a:srgbClr val="179E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407750"/>
            <a:ext cx="91440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Simplify your search.</a:t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4709788"/>
            <a:ext cx="1290935" cy="4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025" y="4699375"/>
            <a:ext cx="948975" cy="4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7841" l="0" r="0" t="21770"/>
          <a:stretch/>
        </p:blipFill>
        <p:spPr>
          <a:xfrm>
            <a:off x="700963" y="955200"/>
            <a:ext cx="7742075" cy="39330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22"/>
          <p:cNvSpPr txBox="1"/>
          <p:nvPr>
            <p:ph type="title"/>
          </p:nvPr>
        </p:nvSpPr>
        <p:spPr>
          <a:xfrm>
            <a:off x="0" y="60750"/>
            <a:ext cx="9144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200">
                <a:latin typeface="Caveat"/>
                <a:ea typeface="Caveat"/>
                <a:cs typeface="Caveat"/>
                <a:sym typeface="Caveat"/>
              </a:rPr>
              <a:t>Search Results...</a:t>
            </a:r>
            <a:endParaRPr b="1" sz="3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819600" y="1464750"/>
            <a:ext cx="7504800" cy="20604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rgbClr val="179E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User-friendly interface</a:t>
            </a:r>
            <a:endParaRPr b="1" sz="21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Login interface</a:t>
            </a:r>
            <a:endParaRPr b="1" sz="21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Highly precise geolocalization (API: OpenStreetMap)</a:t>
            </a:r>
            <a:endParaRPr b="1" sz="21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Huge database of pharmacies and medicines (&gt;5000)</a:t>
            </a:r>
            <a:endParaRPr b="1" sz="21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Stock precision (&gt;99%)</a:t>
            </a:r>
            <a:endParaRPr b="1" sz="21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4709788"/>
            <a:ext cx="1290935" cy="4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025" y="4699375"/>
            <a:ext cx="948975" cy="4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200">
                <a:solidFill>
                  <a:srgbClr val="0C343D"/>
                </a:solidFill>
                <a:latin typeface="Caveat"/>
                <a:ea typeface="Caveat"/>
                <a:cs typeface="Caveat"/>
                <a:sym typeface="Caveat"/>
              </a:rPr>
              <a:t>SPECIFICATIONS</a:t>
            </a:r>
            <a:endParaRPr b="1" sz="3200">
              <a:solidFill>
                <a:srgbClr val="0C343D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4709788"/>
            <a:ext cx="1290935" cy="4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025" y="4699375"/>
            <a:ext cx="948975" cy="4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200">
                <a:solidFill>
                  <a:srgbClr val="0C343D"/>
                </a:solidFill>
                <a:latin typeface="Caveat"/>
                <a:ea typeface="Caveat"/>
                <a:cs typeface="Caveat"/>
                <a:sym typeface="Caveat"/>
              </a:rPr>
              <a:t>USED SOFTWARE</a:t>
            </a:r>
            <a:endParaRPr b="1" sz="3200">
              <a:solidFill>
                <a:srgbClr val="0C343D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0450" y="1793949"/>
            <a:ext cx="2218226" cy="66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 rotWithShape="1">
          <a:blip r:embed="rId6">
            <a:alphaModFix/>
          </a:blip>
          <a:srcRect b="13885" l="5633" r="0" t="12215"/>
          <a:stretch/>
        </p:blipFill>
        <p:spPr>
          <a:xfrm>
            <a:off x="6359600" y="3457550"/>
            <a:ext cx="2282475" cy="7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2901393"/>
            <a:ext cx="1919475" cy="99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 rotWithShape="1">
          <a:blip r:embed="rId8">
            <a:alphaModFix/>
          </a:blip>
          <a:srcRect b="17579" l="8941" r="0" t="14310"/>
          <a:stretch/>
        </p:blipFill>
        <p:spPr>
          <a:xfrm>
            <a:off x="311700" y="1887363"/>
            <a:ext cx="2158625" cy="8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50450" y="2572200"/>
            <a:ext cx="243708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90225" y="3181275"/>
            <a:ext cx="1010337" cy="9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10552" y="1793938"/>
            <a:ext cx="1769665" cy="9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0" y="2436750"/>
            <a:ext cx="9144000" cy="16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Pharma</a:t>
            </a:r>
            <a:r>
              <a:rPr lang="pt-PT" sz="9600">
                <a:solidFill>
                  <a:srgbClr val="179E0B"/>
                </a:solidFill>
                <a:latin typeface="Calibri"/>
                <a:ea typeface="Calibri"/>
                <a:cs typeface="Calibri"/>
                <a:sym typeface="Calibri"/>
              </a:rPr>
              <a:t>Friend</a:t>
            </a:r>
            <a:endParaRPr sz="9600">
              <a:solidFill>
                <a:srgbClr val="179E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0" y="3643000"/>
            <a:ext cx="91440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P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Simplify your search.</a:t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4709788"/>
            <a:ext cx="1290935" cy="4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025" y="4699375"/>
            <a:ext cx="948975" cy="4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559050" y="1719250"/>
            <a:ext cx="8025900" cy="5565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148A09"/>
                </a:solidFill>
              </a:rPr>
              <a:t>In health all the details matter, and for us to simplify is to improve.</a:t>
            </a:r>
            <a:endParaRPr b="1">
              <a:solidFill>
                <a:srgbClr val="148A09"/>
              </a:solidFill>
            </a:endParaRPr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2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OUR VISION</a:t>
            </a:r>
            <a:endParaRPr b="1" sz="32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C23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3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THANK YOU!</a:t>
            </a:r>
            <a:endParaRPr b="1" sz="123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F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3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WHAT?</a:t>
            </a:r>
            <a:endParaRPr b="1" sz="123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200">
                <a:solidFill>
                  <a:srgbClr val="5B0F00"/>
                </a:solidFill>
                <a:latin typeface="Caveat"/>
                <a:ea typeface="Caveat"/>
                <a:cs typeface="Caveat"/>
                <a:sym typeface="Caveat"/>
              </a:rPr>
              <a:t>GIVING SOME CONTEXT...</a:t>
            </a:r>
            <a:endParaRPr b="1" sz="3200">
              <a:solidFill>
                <a:srgbClr val="5B0F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90963"/>
            <a:ext cx="8520600" cy="5013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Health-care has always been the priority.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2228550"/>
            <a:ext cx="8520600" cy="572700"/>
          </a:xfrm>
          <a:prstGeom prst="rect">
            <a:avLst/>
          </a:prstGeom>
          <a:solidFill>
            <a:srgbClr val="9FC5E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Improvements in this field will directly translate into improved quality of life.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2932875"/>
            <a:ext cx="8520600" cy="1117200"/>
          </a:xfrm>
          <a:prstGeom prst="rect">
            <a:avLst/>
          </a:prstGeom>
          <a:solidFill>
            <a:srgbClr val="6FA8D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recent decades pharmacological advances have enabled medicine to establish better prognoses and save people around the world.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4181700"/>
            <a:ext cx="8520600" cy="685200"/>
          </a:xfrm>
          <a:prstGeom prst="rect">
            <a:avLst/>
          </a:prstGeom>
          <a:solidFill>
            <a:srgbClr val="3D85C6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to medicines is without a doubt one of the pillars of the health-care system.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83F0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3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WHY?</a:t>
            </a:r>
            <a:endParaRPr b="1" sz="123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200">
                <a:solidFill>
                  <a:srgbClr val="783F04"/>
                </a:solidFill>
                <a:latin typeface="Caveat"/>
                <a:ea typeface="Caveat"/>
                <a:cs typeface="Caveat"/>
                <a:sym typeface="Caveat"/>
              </a:rPr>
              <a:t>PROBLEM</a:t>
            </a:r>
            <a:endParaRPr b="1" sz="3200">
              <a:solidFill>
                <a:srgbClr val="783F0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462975"/>
            <a:ext cx="8520600" cy="480900"/>
          </a:xfrm>
          <a:prstGeom prst="rect">
            <a:avLst/>
          </a:prstGeom>
          <a:solidFill>
            <a:srgbClr val="EAD1D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the access to the medicines is denied, the therapeutic success is not certain.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11700" y="2051625"/>
            <a:ext cx="8520600" cy="480900"/>
          </a:xfrm>
          <a:prstGeom prst="rect">
            <a:avLst/>
          </a:prstGeom>
          <a:solidFill>
            <a:srgbClr val="EAD1D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don’t always have our medicine when we need it the most. Why?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311700" y="2862000"/>
            <a:ext cx="3927300" cy="828900"/>
          </a:xfrm>
          <a:prstGeom prst="rect">
            <a:avLst/>
          </a:prstGeom>
          <a:solidFill>
            <a:srgbClr val="E6B8A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 Rupture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311700" y="3848550"/>
            <a:ext cx="3927300" cy="9459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Pharmacy decided to not buy this product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601400" y="3861000"/>
            <a:ext cx="4230900" cy="921000"/>
          </a:xfrm>
          <a:prstGeom prst="rect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Logistical problems on the part of the pharmacy or storekeeper;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601400" y="2862002"/>
            <a:ext cx="4230900" cy="8289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 problems by the pharmaceutical industry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74E1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3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SOLUTION?</a:t>
            </a:r>
            <a:endParaRPr b="1" sz="123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200">
                <a:solidFill>
                  <a:srgbClr val="148A09"/>
                </a:solidFill>
                <a:latin typeface="Caveat"/>
                <a:ea typeface="Caveat"/>
                <a:cs typeface="Caveat"/>
                <a:sym typeface="Caveat"/>
              </a:rPr>
              <a:t>SOLUTION</a:t>
            </a:r>
            <a:endParaRPr b="1" sz="3200">
              <a:solidFill>
                <a:srgbClr val="148A09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415725"/>
            <a:ext cx="8520600" cy="8253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PharmaFriend we believe that the injured party should not be the customer especially when we talk about health.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328050" y="2315250"/>
            <a:ext cx="8487900" cy="7965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mission is to accurately communicate where the client can pick up their medicine.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311700" y="3185975"/>
            <a:ext cx="8520600" cy="972000"/>
          </a:xfrm>
          <a:prstGeom prst="rect">
            <a:avLst/>
          </a:prstGeom>
          <a:solidFill>
            <a:srgbClr val="93C47D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Facilitating the obtaining of the medicine we guarantee the treatment is initiated as soon as possible reducing the time spent and possibly improving the client’s health.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3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HOW?</a:t>
            </a:r>
            <a:endParaRPr b="1" sz="123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24" y="779625"/>
            <a:ext cx="4193425" cy="42457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825" y="779625"/>
            <a:ext cx="4082066" cy="42457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21"/>
          <p:cNvSpPr txBox="1"/>
          <p:nvPr>
            <p:ph type="title"/>
          </p:nvPr>
        </p:nvSpPr>
        <p:spPr>
          <a:xfrm>
            <a:off x="0" y="0"/>
            <a:ext cx="91440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200">
                <a:latin typeface="Caveat"/>
                <a:ea typeface="Caveat"/>
                <a:cs typeface="Caveat"/>
                <a:sym typeface="Caveat"/>
              </a:rPr>
              <a:t>Searching a medicine...</a:t>
            </a:r>
            <a:endParaRPr b="1" sz="3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