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Array sorting project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DB6C-2FD1-4242-8ACB-BC99C795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B0F0"/>
                </a:solidFill>
              </a:rPr>
              <a:t>steps of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12E2-FDC3-479F-9586-7A044FA2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project is array sorting using Bubble and selection sort techniques 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UI which PROMPT the user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to enter the size of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ask to enter the array element by element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 ask to make choice between two techniques.</a:t>
            </a:r>
          </a:p>
        </p:txBody>
      </p:sp>
    </p:spTree>
    <p:extLst>
      <p:ext uri="{BB962C8B-B14F-4D97-AF65-F5344CB8AC3E}">
        <p14:creationId xmlns:p14="http://schemas.microsoft.com/office/powerpoint/2010/main" val="386615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B11A-E3B5-4A67-9765-BB530BB6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</a:rPr>
              <a:t>Steps of coding :</a:t>
            </a:r>
            <a:br>
              <a:rPr lang="en-US" sz="3200" dirty="0">
                <a:solidFill>
                  <a:srgbClr val="0070C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E5C3-7199-4170-BFF6-97A63213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10" y="1639128"/>
            <a:ext cx="10353762" cy="451518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Taking the first input '</a:t>
            </a:r>
            <a:r>
              <a:rPr lang="en-US" dirty="0" err="1"/>
              <a:t>ARRAY_size</a:t>
            </a:r>
            <a:r>
              <a:rPr lang="en-US" dirty="0"/>
              <a:t>' from the user.</a:t>
            </a:r>
          </a:p>
          <a:p>
            <a:r>
              <a:rPr lang="en-US" dirty="0"/>
              <a:t> Making a function to convert the input from Ascii to its decimal value, that is called 'INDECIMAL', we will call this function for every input we would take from user.</a:t>
            </a:r>
          </a:p>
          <a:p>
            <a:r>
              <a:rPr lang="en-US" dirty="0"/>
              <a:t>Taking the second input 'ARRAY' element by element from the user using 'READ_ARRAY' function in our code.</a:t>
            </a:r>
          </a:p>
          <a:p>
            <a:r>
              <a:rPr lang="en-US" dirty="0"/>
              <a:t>Condition code.</a:t>
            </a:r>
          </a:p>
          <a:p>
            <a:r>
              <a:rPr lang="en-US" dirty="0"/>
              <a:t>Bubble sort code.</a:t>
            </a:r>
          </a:p>
          <a:p>
            <a:r>
              <a:rPr lang="en-US" dirty="0"/>
              <a:t>Selection sort code.</a:t>
            </a:r>
          </a:p>
          <a:p>
            <a:r>
              <a:rPr lang="en-US" dirty="0" err="1"/>
              <a:t>Print_array</a:t>
            </a:r>
            <a:r>
              <a:rPr lang="en-US" dirty="0"/>
              <a:t>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4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BDFF-F0A5-48F1-AD48-E74D5F3C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 algn="l">
              <a:buFont typeface="Wingdings" panose="05000000000000000000" pitchFamily="2" charset="2"/>
              <a:buChar char="q"/>
            </a:pPr>
            <a:r>
              <a:rPr lang="en-US" sz="3500" dirty="0"/>
              <a:t>workload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8E6D-F839-46E8-9686-85CA3E470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990395"/>
          </a:xfrm>
        </p:spPr>
        <p:txBody>
          <a:bodyPr/>
          <a:lstStyle/>
          <a:p>
            <a:r>
              <a:rPr lang="en-US" dirty="0"/>
              <a:t>Aya Ashraf: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outdecimal</a:t>
            </a:r>
            <a:r>
              <a:rPr lang="en-US" dirty="0"/>
              <a:t> procedure.</a:t>
            </a:r>
            <a:br>
              <a:rPr lang="en-US" dirty="0"/>
            </a:br>
            <a:r>
              <a:rPr lang="en-US" dirty="0"/>
              <a:t>-print procedure</a:t>
            </a:r>
            <a:br>
              <a:rPr lang="en-US" dirty="0"/>
            </a:br>
            <a:r>
              <a:rPr lang="en-US" dirty="0"/>
              <a:t>-readme file.</a:t>
            </a:r>
          </a:p>
          <a:p>
            <a:endParaRPr lang="en-US" dirty="0"/>
          </a:p>
          <a:p>
            <a:r>
              <a:rPr lang="en-US" dirty="0"/>
              <a:t>Shereen Gamal:</a:t>
            </a:r>
            <a:br>
              <a:rPr lang="en-US" dirty="0"/>
            </a:br>
            <a:r>
              <a:rPr lang="en-US" dirty="0"/>
              <a:t>-condition procedure</a:t>
            </a:r>
            <a:br>
              <a:rPr lang="en-US" dirty="0"/>
            </a:br>
            <a:r>
              <a:rPr lang="en-US"/>
              <a:t>-readme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6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4716-7575-4E27-91E5-71E0F9D3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17" y="459187"/>
            <a:ext cx="10353762" cy="5939625"/>
          </a:xfrm>
        </p:spPr>
        <p:txBody>
          <a:bodyPr>
            <a:normAutofit/>
          </a:bodyPr>
          <a:lstStyle/>
          <a:p>
            <a:r>
              <a:rPr lang="en-US" dirty="0"/>
              <a:t>Amir Nabil: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array_size</a:t>
            </a:r>
            <a:r>
              <a:rPr lang="en-US" dirty="0"/>
              <a:t> procedure</a:t>
            </a:r>
            <a:br>
              <a:rPr lang="en-US" dirty="0"/>
            </a:br>
            <a:r>
              <a:rPr lang="en-US" dirty="0"/>
              <a:t>-decimal procedure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El-</a:t>
            </a:r>
            <a:r>
              <a:rPr lang="en-US" dirty="0" err="1"/>
              <a:t>sayed</a:t>
            </a:r>
            <a:r>
              <a:rPr lang="en-US" dirty="0"/>
              <a:t> Atef: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selection_sort</a:t>
            </a:r>
            <a:r>
              <a:rPr lang="en-US" dirty="0"/>
              <a:t> procedure</a:t>
            </a:r>
            <a:br>
              <a:rPr lang="en-US" dirty="0"/>
            </a:br>
            <a:r>
              <a:rPr lang="en-US" dirty="0"/>
              <a:t>-readme file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Abdelrahman Mostafa: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Bubble_sort</a:t>
            </a:r>
            <a:r>
              <a:rPr lang="en-US" dirty="0"/>
              <a:t> procedure.</a:t>
            </a:r>
            <a:br>
              <a:rPr lang="en-US" dirty="0"/>
            </a:br>
            <a:r>
              <a:rPr lang="en-US" dirty="0"/>
              <a:t>-readme file.</a:t>
            </a:r>
          </a:p>
        </p:txBody>
      </p:sp>
    </p:spTree>
    <p:extLst>
      <p:ext uri="{BB962C8B-B14F-4D97-AF65-F5344CB8AC3E}">
        <p14:creationId xmlns:p14="http://schemas.microsoft.com/office/powerpoint/2010/main" val="2078075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{BFA371CB-B2D7-4433-8599-D6982881FAD3}tf11665031_win32</Template>
  <TotalTime>78</TotalTime>
  <Words>211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Nova</vt:lpstr>
      <vt:lpstr>Arial Nova Light</vt:lpstr>
      <vt:lpstr>Wingdings</vt:lpstr>
      <vt:lpstr>Wingdings 2</vt:lpstr>
      <vt:lpstr>SlateVTI</vt:lpstr>
      <vt:lpstr>Array sorting project</vt:lpstr>
      <vt:lpstr>steps of project:</vt:lpstr>
      <vt:lpstr>Steps of coding : </vt:lpstr>
      <vt:lpstr>workload distribution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sorting project</dc:title>
  <dc:creator>abdelrahman160435@feng.bu.edu.eg</dc:creator>
  <cp:lastModifiedBy>abdelrahman160435@feng.bu.edu.eg</cp:lastModifiedBy>
  <cp:revision>9</cp:revision>
  <dcterms:created xsi:type="dcterms:W3CDTF">2021-01-11T12:09:46Z</dcterms:created>
  <dcterms:modified xsi:type="dcterms:W3CDTF">2021-01-11T14:39:38Z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