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(3 types of </a:t>
            </a:r>
            <a:r>
              <a:rPr lang="en-US" dirty="0" smtClean="0"/>
              <a:t>AE </a:t>
            </a:r>
            <a:r>
              <a:rPr lang="en-US" dirty="0"/>
              <a:t>with 3 hidden layers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64860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0.10300</a:t>
                      </a:r>
                    </a:p>
                    <a:p>
                      <a:r>
                        <a:rPr lang="en-US" dirty="0" smtClean="0"/>
                        <a:t>FAR: 0.37664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0.14815</a:t>
                      </a:r>
                    </a:p>
                    <a:p>
                      <a:r>
                        <a:rPr lang="en-US" dirty="0" smtClean="0"/>
                        <a:t>FAR: 0.23388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0.06250</a:t>
                      </a:r>
                    </a:p>
                    <a:p>
                      <a:r>
                        <a:rPr lang="en-US" dirty="0" smtClean="0"/>
                        <a:t>FAR: 0.16211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0.17241</a:t>
                      </a:r>
                    </a:p>
                    <a:p>
                      <a:r>
                        <a:rPr lang="en-US" dirty="0" smtClean="0"/>
                        <a:t>FAR: 0.11607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0.08261</a:t>
                      </a:r>
                    </a:p>
                    <a:p>
                      <a:r>
                        <a:rPr lang="en-US" dirty="0" smtClean="0"/>
                        <a:t>FAR: 0.25283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0.10684</a:t>
                      </a:r>
                    </a:p>
                    <a:p>
                      <a:r>
                        <a:rPr lang="en-US" dirty="0" smtClean="0"/>
                        <a:t>FAR: 0.28756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0.31627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0.19764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0.16888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0.39598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0.29846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0.17036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0.18182</a:t>
                      </a:r>
                    </a:p>
                    <a:p>
                      <a:r>
                        <a:rPr lang="en-US" dirty="0" smtClean="0"/>
                        <a:t>FAR: 0.19233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0.22093</a:t>
                      </a:r>
                    </a:p>
                    <a:p>
                      <a:r>
                        <a:rPr lang="en-US" dirty="0" smtClean="0"/>
                        <a:t>FAR: 0.17053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0.11297</a:t>
                      </a:r>
                    </a:p>
                    <a:p>
                      <a:r>
                        <a:rPr lang="en-US" dirty="0" smtClean="0"/>
                        <a:t>FAR: 0.23031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0.08658</a:t>
                      </a:r>
                    </a:p>
                    <a:p>
                      <a:r>
                        <a:rPr lang="en-US" dirty="0" smtClean="0"/>
                        <a:t>FAR: 0.37152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0.13043</a:t>
                      </a:r>
                    </a:p>
                    <a:p>
                      <a:r>
                        <a:rPr lang="en-US" dirty="0" smtClean="0"/>
                        <a:t>FAR: 0.22635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0.17647</a:t>
                      </a:r>
                    </a:p>
                    <a:p>
                      <a:r>
                        <a:rPr lang="en-US" dirty="0" smtClean="0"/>
                        <a:t>FAR: 0.14215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0.13483</a:t>
                      </a:r>
                    </a:p>
                    <a:p>
                      <a:r>
                        <a:rPr lang="en-US" dirty="0" smtClean="0"/>
                        <a:t>FAR: 0.12152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0.12712</a:t>
                      </a:r>
                    </a:p>
                    <a:p>
                      <a:r>
                        <a:rPr lang="en-US" dirty="0" smtClean="0"/>
                        <a:t>FAR: 0.22133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0.09502</a:t>
                      </a:r>
                    </a:p>
                    <a:p>
                      <a:r>
                        <a:rPr lang="en-US" dirty="0" smtClean="0"/>
                        <a:t>FAR: 0.27449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0.26808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0.07576</a:t>
                      </a:r>
                    </a:p>
                    <a:p>
                      <a:r>
                        <a:rPr lang="en-US" dirty="0" smtClean="0"/>
                        <a:t>FAR: 0.04070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0.11269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0.12556</a:t>
                      </a:r>
                    </a:p>
                    <a:p>
                      <a:r>
                        <a:rPr lang="en-US" dirty="0" smtClean="0"/>
                        <a:t>FAR: 0.26535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0.08032</a:t>
                      </a:r>
                    </a:p>
                    <a:p>
                      <a:r>
                        <a:rPr lang="en-US" dirty="0" smtClean="0"/>
                        <a:t>FAR: 0.44356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0.12766</a:t>
                      </a:r>
                    </a:p>
                    <a:p>
                      <a:r>
                        <a:rPr lang="en-US" dirty="0" smtClean="0"/>
                        <a:t>FAR: 0.25109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0.12871</a:t>
                      </a:r>
                    </a:p>
                    <a:p>
                      <a:r>
                        <a:rPr lang="en-US" dirty="0" smtClean="0"/>
                        <a:t>FAR: 0.33987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0.28054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0.08502</a:t>
                      </a:r>
                    </a:p>
                    <a:p>
                      <a:r>
                        <a:rPr lang="en-US" dirty="0" smtClean="0"/>
                        <a:t>FAR: 0.35639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0.09577</a:t>
                      </a:r>
                    </a:p>
                    <a:p>
                      <a:r>
                        <a:rPr lang="en-US" dirty="0" smtClean="0"/>
                        <a:t>FAR: 0.34204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0.13862</a:t>
                      </a:r>
                    </a:p>
                    <a:p>
                      <a:r>
                        <a:rPr lang="en-US" dirty="0" smtClean="0"/>
                        <a:t>FAR: 0.24434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0.12122</a:t>
                      </a:r>
                    </a:p>
                    <a:p>
                      <a:r>
                        <a:rPr lang="en-US" dirty="0" smtClean="0"/>
                        <a:t>FAR: 0.17913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0.15029</a:t>
                      </a:r>
                    </a:p>
                    <a:p>
                      <a:r>
                        <a:rPr lang="en-US" dirty="0" smtClean="0"/>
                        <a:t>FAR: 0.16171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0.10849</a:t>
                      </a:r>
                    </a:p>
                    <a:p>
                      <a:r>
                        <a:rPr lang="en-US" dirty="0" smtClean="0"/>
                        <a:t>FAR: 0.28703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 (1 AE with </a:t>
            </a:r>
            <a:r>
              <a:rPr lang="en-US" dirty="0" smtClean="0"/>
              <a:t>3 </a:t>
            </a:r>
            <a:r>
              <a:rPr lang="en-US" dirty="0" smtClean="0"/>
              <a:t>hidden </a:t>
            </a:r>
            <a:r>
              <a:rPr lang="en-US" dirty="0" smtClean="0"/>
              <a:t>layers)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</a:t>
            </a:r>
            <a:r>
              <a:rPr lang="en-US" dirty="0" smtClean="0"/>
              <a:t>(1 AE </a:t>
            </a:r>
            <a:r>
              <a:rPr lang="en-US"/>
              <a:t>with </a:t>
            </a:r>
            <a:r>
              <a:rPr lang="en-US" smtClean="0"/>
              <a:t>3 </a:t>
            </a:r>
            <a:r>
              <a:rPr lang="en-US"/>
              <a:t>hidden </a:t>
            </a:r>
            <a:r>
              <a:rPr lang="en-US" smtClean="0"/>
              <a:t>layers)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85351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0.08584</a:t>
                      </a:r>
                    </a:p>
                    <a:p>
                      <a:r>
                        <a:rPr lang="en-US" dirty="0" smtClean="0"/>
                        <a:t>FAR: 0.23074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0.04938</a:t>
                      </a:r>
                    </a:p>
                    <a:p>
                      <a:r>
                        <a:rPr lang="en-US" dirty="0" smtClean="0"/>
                        <a:t>FAR: 0.20503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0.17813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0.20690</a:t>
                      </a:r>
                    </a:p>
                    <a:p>
                      <a:r>
                        <a:rPr lang="en-US" dirty="0" smtClean="0"/>
                        <a:t>FAR: 0.08527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0.14783</a:t>
                      </a:r>
                    </a:p>
                    <a:p>
                      <a:r>
                        <a:rPr lang="en-US" dirty="0" smtClean="0"/>
                        <a:t>FAR: 0.20579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0.08547</a:t>
                      </a:r>
                    </a:p>
                    <a:p>
                      <a:r>
                        <a:rPr lang="en-US" dirty="0" smtClean="0"/>
                        <a:t>FAR: 0.24417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0.12676</a:t>
                      </a:r>
                    </a:p>
                    <a:p>
                      <a:r>
                        <a:rPr lang="en-US" dirty="0" smtClean="0"/>
                        <a:t>FAR: 0.18987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0.17347</a:t>
                      </a:r>
                    </a:p>
                    <a:p>
                      <a:r>
                        <a:rPr lang="en-US" dirty="0" smtClean="0"/>
                        <a:t>FAR: 0.20020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0.20366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0.13866</a:t>
                      </a:r>
                    </a:p>
                    <a:p>
                      <a:r>
                        <a:rPr lang="en-US" dirty="0" smtClean="0"/>
                        <a:t>FAR: 0.20140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0.04938</a:t>
                      </a:r>
                    </a:p>
                    <a:p>
                      <a:r>
                        <a:rPr lang="en-US" dirty="0" smtClean="0"/>
                        <a:t>FAR: 0.21647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0.19277</a:t>
                      </a:r>
                    </a:p>
                    <a:p>
                      <a:r>
                        <a:rPr lang="en-US" dirty="0" smtClean="0"/>
                        <a:t>FAR: 0.16614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0.12530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0.08140</a:t>
                      </a:r>
                    </a:p>
                    <a:p>
                      <a:r>
                        <a:rPr lang="en-US" dirty="0" smtClean="0"/>
                        <a:t>FAR: 0.11086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0.12134</a:t>
                      </a:r>
                    </a:p>
                    <a:p>
                      <a:r>
                        <a:rPr lang="en-US" dirty="0" smtClean="0"/>
                        <a:t>FAR: 0.24258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0.11255</a:t>
                      </a:r>
                    </a:p>
                    <a:p>
                      <a:r>
                        <a:rPr lang="en-US" dirty="0" smtClean="0"/>
                        <a:t>FAR: 0.28955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0.07121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0.12941</a:t>
                      </a:r>
                    </a:p>
                    <a:p>
                      <a:r>
                        <a:rPr lang="en-US" dirty="0" smtClean="0"/>
                        <a:t>FAR: 0.10302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0.17978</a:t>
                      </a:r>
                    </a:p>
                    <a:p>
                      <a:r>
                        <a:rPr lang="en-US" dirty="0" smtClean="0"/>
                        <a:t>FAR: 0.14753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0.10169</a:t>
                      </a:r>
                    </a:p>
                    <a:p>
                      <a:r>
                        <a:rPr lang="en-US" dirty="0" smtClean="0"/>
                        <a:t>FAR: 0.20942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0.32497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0.08955</a:t>
                      </a:r>
                    </a:p>
                    <a:p>
                      <a:r>
                        <a:rPr lang="en-US" dirty="0" smtClean="0"/>
                        <a:t>FAR: 0.03136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0.24242</a:t>
                      </a:r>
                    </a:p>
                    <a:p>
                      <a:r>
                        <a:rPr lang="en-US" dirty="0" smtClean="0"/>
                        <a:t>FAR: 0.01420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0.16667</a:t>
                      </a:r>
                    </a:p>
                    <a:p>
                      <a:r>
                        <a:rPr lang="en-US" dirty="0" smtClean="0"/>
                        <a:t>FAR: 0.10708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0.08072</a:t>
                      </a:r>
                    </a:p>
                    <a:p>
                      <a:r>
                        <a:rPr lang="en-US" dirty="0" smtClean="0"/>
                        <a:t>FAR: 0.23709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0.15261</a:t>
                      </a:r>
                    </a:p>
                    <a:p>
                      <a:r>
                        <a:rPr lang="en-US" dirty="0" smtClean="0"/>
                        <a:t>FAR: 0.32363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0.14894</a:t>
                      </a:r>
                    </a:p>
                    <a:p>
                      <a:r>
                        <a:rPr lang="en-US" dirty="0" smtClean="0"/>
                        <a:t>FAR: 0.19511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0.06931</a:t>
                      </a:r>
                    </a:p>
                    <a:p>
                      <a:r>
                        <a:rPr lang="en-US" dirty="0" smtClean="0"/>
                        <a:t>FAR: 0.21970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0.16667</a:t>
                      </a:r>
                    </a:p>
                    <a:p>
                      <a:r>
                        <a:rPr lang="en-US" dirty="0" smtClean="0"/>
                        <a:t>FAR: 0.10708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0.30712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0.09606</a:t>
                      </a:r>
                    </a:p>
                    <a:p>
                      <a:r>
                        <a:rPr lang="en-US" dirty="0" smtClean="0"/>
                        <a:t>FAR: 0.27159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0.11331</a:t>
                      </a:r>
                    </a:p>
                    <a:p>
                      <a:r>
                        <a:rPr lang="en-US" dirty="0" smtClean="0"/>
                        <a:t>FAR: 0.14312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0.13626</a:t>
                      </a:r>
                    </a:p>
                    <a:p>
                      <a:r>
                        <a:rPr lang="en-US" dirty="0" smtClean="0"/>
                        <a:t>FAR: 0.14009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0.13674</a:t>
                      </a:r>
                    </a:p>
                    <a:p>
                      <a:r>
                        <a:rPr lang="en-US" dirty="0" smtClean="0"/>
                        <a:t>FAR: 0.14948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0.11727</a:t>
                      </a:r>
                    </a:p>
                    <a:p>
                      <a:r>
                        <a:rPr lang="en-US" dirty="0" smtClean="0"/>
                        <a:t>FAR: 0.23390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Svetlana Blinova</cp:lastModifiedBy>
  <cp:revision>31</cp:revision>
  <dcterms:created xsi:type="dcterms:W3CDTF">2017-10-12T04:52:15Z</dcterms:created>
  <dcterms:modified xsi:type="dcterms:W3CDTF">2017-11-09T19:38:02Z</dcterms:modified>
</cp:coreProperties>
</file>