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0" r:id="rId4"/>
    <p:sldId id="259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8"/>
    <p:restoredTop sz="94666"/>
  </p:normalViewPr>
  <p:slideViewPr>
    <p:cSldViewPr snapToGrid="0" snapToObjects="1">
      <p:cViewPr varScale="1">
        <p:scale>
          <a:sx n="85" d="100"/>
          <a:sy n="85" d="100"/>
        </p:scale>
        <p:origin x="49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742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292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409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019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873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443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65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810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861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807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76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3A844F-FF5C-934C-B225-48B8FD889570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897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Results for User-Authentication with One-class SVMs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492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5879279"/>
              </p:ext>
            </p:extLst>
          </p:nvPr>
        </p:nvGraphicFramePr>
        <p:xfrm>
          <a:off x="681318" y="1327721"/>
          <a:ext cx="11008658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17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8024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68536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74811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55089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71225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indent="0"/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+mn-lt"/>
                        </a:rPr>
                        <a:t>Jogging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Running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Walking down-stairs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Walking up-stairs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Walking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1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0.37339, FAR:</a:t>
                      </a:r>
                      <a:r>
                        <a:rPr lang="en-US" baseline="0" dirty="0" smtClean="0">
                          <a:latin typeface="+mn-lt"/>
                        </a:rPr>
                        <a:t> </a:t>
                      </a:r>
                      <a:r>
                        <a:rPr lang="en-US" dirty="0" smtClean="0">
                          <a:latin typeface="+mn-lt"/>
                        </a:rPr>
                        <a:t>0.47015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0.48148, FAR:</a:t>
                      </a:r>
                      <a:r>
                        <a:rPr lang="en-US" baseline="0" dirty="0" smtClean="0">
                          <a:latin typeface="+mn-lt"/>
                        </a:rPr>
                        <a:t> </a:t>
                      </a:r>
                      <a:r>
                        <a:rPr lang="en-US" dirty="0" smtClean="0">
                          <a:latin typeface="+mn-lt"/>
                        </a:rPr>
                        <a:t>0.57839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</a:t>
                      </a:r>
                      <a:r>
                        <a:rPr lang="mr-IN" dirty="0" smtClean="0">
                          <a:latin typeface="+mn-lt"/>
                        </a:rPr>
                        <a:t>0.390625, </a:t>
                      </a:r>
                      <a:r>
                        <a:rPr lang="en-US" dirty="0" smtClean="0">
                          <a:latin typeface="+mn-lt"/>
                        </a:rPr>
                        <a:t>FAR:</a:t>
                      </a:r>
                      <a:r>
                        <a:rPr lang="en-US" baseline="0" dirty="0" smtClean="0">
                          <a:latin typeface="+mn-lt"/>
                        </a:rPr>
                        <a:t> </a:t>
                      </a:r>
                      <a:r>
                        <a:rPr lang="mr-IN" dirty="0" smtClean="0">
                          <a:latin typeface="+mn-lt"/>
                        </a:rPr>
                        <a:t>0.4420</a:t>
                      </a:r>
                      <a:r>
                        <a:rPr lang="en-US" dirty="0" smtClean="0">
                          <a:latin typeface="Mangal (Основной текст)"/>
                        </a:rPr>
                        <a:t>4</a:t>
                      </a:r>
                      <a:endParaRPr lang="en-US" dirty="0">
                        <a:latin typeface="Mangal (Основной текст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</a:t>
                      </a:r>
                      <a:r>
                        <a:rPr lang="mr-IN" dirty="0" smtClean="0">
                          <a:latin typeface="+mn-lt"/>
                        </a:rPr>
                        <a:t>0.37931, </a:t>
                      </a:r>
                      <a:endParaRPr lang="en-US" dirty="0" smtClean="0">
                        <a:latin typeface="+mn-lt"/>
                      </a:endParaRPr>
                    </a:p>
                    <a:p>
                      <a:r>
                        <a:rPr lang="en-US" dirty="0" smtClean="0">
                          <a:latin typeface="+mn-lt"/>
                        </a:rPr>
                        <a:t>FAR:</a:t>
                      </a:r>
                      <a:r>
                        <a:rPr lang="en-US" baseline="0" dirty="0" smtClean="0">
                          <a:latin typeface="+mn-lt"/>
                        </a:rPr>
                        <a:t> </a:t>
                      </a:r>
                      <a:r>
                        <a:rPr lang="mr-IN" dirty="0" smtClean="0">
                          <a:latin typeface="+mn-lt"/>
                        </a:rPr>
                        <a:t>0.4428</a:t>
                      </a:r>
                      <a:r>
                        <a:rPr lang="en-US" dirty="0" smtClean="0">
                          <a:latin typeface="Mangal (Основной текст)"/>
                        </a:rPr>
                        <a:t>6</a:t>
                      </a:r>
                      <a:endParaRPr lang="en-US" dirty="0">
                        <a:latin typeface="Mangal (Основной текст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0.43913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0.50025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2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0.37179,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0.49532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</a:t>
                      </a:r>
                      <a:r>
                        <a:rPr lang="en-US" baseline="0" dirty="0">
                          <a:latin typeface="+mn-lt"/>
                        </a:rPr>
                        <a:t> </a:t>
                      </a:r>
                      <a:r>
                        <a:rPr lang="en-US" baseline="0" dirty="0" smtClean="0">
                          <a:latin typeface="+mn-lt"/>
                        </a:rPr>
                        <a:t>0.49295</a:t>
                      </a:r>
                    </a:p>
                    <a:p>
                      <a:r>
                        <a:rPr lang="en-US" baseline="0" dirty="0" smtClean="0">
                          <a:latin typeface="+mn-lt"/>
                        </a:rPr>
                        <a:t>FAR: 0.52712</a:t>
                      </a:r>
                      <a:endParaRPr lang="en-US" dirty="0" smtClean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0.43877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</a:t>
                      </a:r>
                      <a:r>
                        <a:rPr lang="en-US" baseline="0" dirty="0">
                          <a:latin typeface="+mn-lt"/>
                        </a:rPr>
                        <a:t> </a:t>
                      </a:r>
                      <a:r>
                        <a:rPr lang="en-US" baseline="0" dirty="0" smtClean="0">
                          <a:latin typeface="+mn-lt"/>
                        </a:rPr>
                        <a:t>0.35176</a:t>
                      </a:r>
                      <a:endParaRPr lang="en-US" dirty="0" smtClean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0.43877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0.49061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0.49580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0.41200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3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0.36625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0.6132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0.38554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0.46149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0.37662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0.52986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0.5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0.44968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0.48536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0.46267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4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0.37662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0.51561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0.49275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0.5824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0.47058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0.40168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0.50561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0.50762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0.45763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0.52042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5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0.46606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0.63345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0.56716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0.54274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0.5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0.47941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0.48611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0.49956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0.34978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0.56251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+mn-lt"/>
                        </a:rPr>
                        <a:t>User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0.4257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0.47768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0.35106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0.54021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0.34653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0.60082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0.41904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0.51602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0.47773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0.48052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  <a:latin typeface="+mn-lt"/>
                        </a:rPr>
                        <a:t>Overall Average:</a:t>
                      </a:r>
                      <a:endParaRPr lang="en-US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0.39663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0.53424</a:t>
                      </a:r>
                      <a:endParaRPr lang="en-US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0.46182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0.53872</a:t>
                      </a:r>
                      <a:endParaRPr lang="en-US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0.42052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0.46759</a:t>
                      </a:r>
                      <a:endParaRPr lang="en-US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0.45481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0.48439</a:t>
                      </a:r>
                      <a:endParaRPr lang="en-US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0.45090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0.48973</a:t>
                      </a:r>
                      <a:endParaRPr lang="en-US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2343807" y="593889"/>
            <a:ext cx="74308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Title: Average FAR and FRR for all Activities for all users using original features from filtered data with One-class SVMs</a:t>
            </a:r>
          </a:p>
        </p:txBody>
      </p:sp>
    </p:spTree>
    <p:extLst>
      <p:ext uri="{BB962C8B-B14F-4D97-AF65-F5344CB8AC3E}">
        <p14:creationId xmlns:p14="http://schemas.microsoft.com/office/powerpoint/2010/main" val="167924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07021" y="324275"/>
            <a:ext cx="74308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Title: Average FAR and FRR for all Activities for all users using original features from non-filtered data with One-class SVMs</a:t>
            </a:r>
            <a:endParaRPr lang="en-US" dirty="0"/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7411550"/>
              </p:ext>
            </p:extLst>
          </p:nvPr>
        </p:nvGraphicFramePr>
        <p:xfrm>
          <a:off x="518099" y="1135343"/>
          <a:ext cx="11008658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17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8024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68536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74811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55089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71225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indent="0"/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+mn-lt"/>
                        </a:rPr>
                        <a:t>Jogging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Running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Walking down-stairs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Walking up-stairs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Walking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1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0.46351 FAR:</a:t>
                      </a:r>
                      <a:r>
                        <a:rPr lang="en-US" baseline="0" dirty="0" smtClean="0">
                          <a:latin typeface="+mn-lt"/>
                        </a:rPr>
                        <a:t> </a:t>
                      </a:r>
                      <a:r>
                        <a:rPr lang="en-US" dirty="0" smtClean="0">
                          <a:latin typeface="+mn-lt"/>
                        </a:rPr>
                        <a:t>0.49039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0.54320 FAR:</a:t>
                      </a:r>
                      <a:r>
                        <a:rPr lang="en-US" baseline="0" dirty="0" smtClean="0">
                          <a:latin typeface="+mn-lt"/>
                        </a:rPr>
                        <a:t> </a:t>
                      </a:r>
                      <a:r>
                        <a:rPr lang="en-US" dirty="0" smtClean="0">
                          <a:latin typeface="+mn-lt"/>
                        </a:rPr>
                        <a:t>0.52333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</a:t>
                      </a:r>
                      <a:r>
                        <a:rPr lang="mr-IN" dirty="0" smtClean="0">
                          <a:latin typeface="+mn-lt"/>
                        </a:rPr>
                        <a:t>0.375 </a:t>
                      </a:r>
                      <a:endParaRPr lang="en-US" dirty="0" smtClean="0">
                        <a:latin typeface="+mn-lt"/>
                      </a:endParaRPr>
                    </a:p>
                    <a:p>
                      <a:r>
                        <a:rPr lang="en-US" dirty="0" smtClean="0">
                          <a:latin typeface="+mn-lt"/>
                        </a:rPr>
                        <a:t>FAR:</a:t>
                      </a:r>
                      <a:r>
                        <a:rPr lang="en-US" baseline="0" dirty="0" smtClean="0">
                          <a:latin typeface="+mn-lt"/>
                        </a:rPr>
                        <a:t> </a:t>
                      </a:r>
                      <a:r>
                        <a:rPr lang="mr-IN" dirty="0" smtClean="0">
                          <a:latin typeface="+mn-lt"/>
                        </a:rPr>
                        <a:t>0.57351</a:t>
                      </a:r>
                      <a:endParaRPr lang="en-US" dirty="0">
                        <a:latin typeface="Mangal (Основной текст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</a:t>
                      </a:r>
                      <a:r>
                        <a:rPr lang="mr-IN" dirty="0" smtClean="0">
                          <a:latin typeface="+mn-lt"/>
                        </a:rPr>
                        <a:t>0.49425 </a:t>
                      </a:r>
                      <a:endParaRPr lang="en-US" dirty="0" smtClean="0">
                        <a:latin typeface="+mn-lt"/>
                      </a:endParaRPr>
                    </a:p>
                    <a:p>
                      <a:r>
                        <a:rPr lang="en-US" dirty="0" smtClean="0">
                          <a:latin typeface="+mn-lt"/>
                        </a:rPr>
                        <a:t>FAR:</a:t>
                      </a:r>
                      <a:r>
                        <a:rPr lang="en-US" baseline="0" dirty="0" smtClean="0">
                          <a:latin typeface="+mn-lt"/>
                        </a:rPr>
                        <a:t> </a:t>
                      </a:r>
                      <a:r>
                        <a:rPr lang="mr-IN" dirty="0" smtClean="0">
                          <a:latin typeface="+mn-lt"/>
                        </a:rPr>
                        <a:t>0.43080</a:t>
                      </a:r>
                      <a:endParaRPr lang="en-US" dirty="0">
                        <a:latin typeface="Mangal (Основной текст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0.48696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0.56575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2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0.44871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0.54381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</a:t>
                      </a:r>
                      <a:r>
                        <a:rPr lang="en-US" baseline="0" dirty="0">
                          <a:latin typeface="+mn-lt"/>
                        </a:rPr>
                        <a:t> </a:t>
                      </a:r>
                      <a:r>
                        <a:rPr lang="en-US" baseline="0" dirty="0" smtClean="0">
                          <a:latin typeface="+mn-lt"/>
                        </a:rPr>
                        <a:t>0.45070</a:t>
                      </a:r>
                    </a:p>
                    <a:p>
                      <a:r>
                        <a:rPr lang="en-US" baseline="0" dirty="0" smtClean="0">
                          <a:latin typeface="+mn-lt"/>
                        </a:rPr>
                        <a:t>FAR: 0.55885</a:t>
                      </a:r>
                      <a:endParaRPr lang="en-US" dirty="0" smtClean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0.39795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</a:t>
                      </a:r>
                      <a:r>
                        <a:rPr lang="en-US" baseline="0" dirty="0">
                          <a:latin typeface="+mn-lt"/>
                        </a:rPr>
                        <a:t> </a:t>
                      </a:r>
                      <a:r>
                        <a:rPr lang="en-US" baseline="0" dirty="0" smtClean="0">
                          <a:latin typeface="+mn-lt"/>
                        </a:rPr>
                        <a:t>0.47158</a:t>
                      </a:r>
                      <a:endParaRPr lang="en-US" dirty="0" smtClean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0.38775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0.51441 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0.40756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0.55751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3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0.50617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0.52984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0.48192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0.46940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0.50649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0.46770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0.45348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0.48753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0.49791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0.37112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4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0.45454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0.46605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0.49275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0.41251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0.42352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0.40416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0.43820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0.61659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0.39831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0.50629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5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0.41628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0.61578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0.41791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0.56449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0.42424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0.47704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0.5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0.51381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FFRR: 0.45291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0.53845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+mn-lt"/>
                        </a:rPr>
                        <a:t>User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0.3935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0.48854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0.44680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0.53206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0.36633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0.54357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0.44761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0.55225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0.36032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0.52532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  <a:latin typeface="+mn-lt"/>
                        </a:rPr>
                        <a:t>Overall Average:</a:t>
                      </a:r>
                      <a:endParaRPr lang="en-US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0.44713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0.52240</a:t>
                      </a:r>
                      <a:endParaRPr lang="en-US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0.47221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0.51011</a:t>
                      </a:r>
                      <a:endParaRPr lang="en-US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0.45355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0.51923</a:t>
                      </a:r>
                      <a:endParaRPr lang="en-US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0.45481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0.48439</a:t>
                      </a:r>
                      <a:endParaRPr lang="en-US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0.43400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0.51074</a:t>
                      </a:r>
                      <a:endParaRPr lang="en-US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1846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451383" y="413922"/>
            <a:ext cx="74308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Title: Average FAR and FRR for all </a:t>
            </a:r>
            <a:r>
              <a:rPr lang="en-US" dirty="0"/>
              <a:t>a</a:t>
            </a:r>
            <a:r>
              <a:rPr lang="en-US" dirty="0" smtClean="0"/>
              <a:t>ctivities for all users using 40 PCs from features of filtered data with One-class SVMs</a:t>
            </a:r>
            <a:endParaRPr lang="en-US" dirty="0"/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674948"/>
              </p:ext>
            </p:extLst>
          </p:nvPr>
        </p:nvGraphicFramePr>
        <p:xfrm>
          <a:off x="788894" y="1269813"/>
          <a:ext cx="11008658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17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8024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68536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74811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55089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71225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indent="0"/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+mn-lt"/>
                        </a:rPr>
                        <a:t>Jogging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Running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Walking down-stairs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Walking up-stairs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Walking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1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0.49356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0.56487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0.48148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0.63713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0.59375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0.45523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0.57471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0.53080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0.35652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0.51498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2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0.59402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0.43934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0.47887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0.47851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0.39796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0.48848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0.43878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0.57208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0.40756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0.55239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3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0.49794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0.36535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0.42169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0.58122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0.48052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0.59689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0.40698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0.56500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0.37657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0.52506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4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0.57576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0.33401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0.37681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0.51831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0.48235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0.51511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0.38202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0.51345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0.48729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0.54934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5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0.57466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0.31807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0.49254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0.55842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0.43939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0.56413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0.45833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0.57686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0.39462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0.54282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+mn-lt"/>
                        </a:rPr>
                        <a:t>User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0.50602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0.45201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0.44681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0.63043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0.58416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0.44559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0.58095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0.53460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0.44534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0.54918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  <a:latin typeface="+mn-lt"/>
                        </a:rPr>
                        <a:t>Overall Average:</a:t>
                      </a:r>
                      <a:endParaRPr lang="en-US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0.54033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0.41228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0.44970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0.56734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0.49636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0.51090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0.47363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0.54880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0.41132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0.53896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8543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43807" y="395992"/>
            <a:ext cx="74308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Title: Average FAR and FRR for all </a:t>
            </a:r>
            <a:r>
              <a:rPr lang="en-US" dirty="0"/>
              <a:t>a</a:t>
            </a:r>
            <a:r>
              <a:rPr lang="en-US" dirty="0" smtClean="0"/>
              <a:t>ctivities for all users using 40 PCs from features of non-filtered data with One-class SVMs</a:t>
            </a:r>
            <a:endParaRPr lang="en-US" dirty="0"/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4576571"/>
              </p:ext>
            </p:extLst>
          </p:nvPr>
        </p:nvGraphicFramePr>
        <p:xfrm>
          <a:off x="838200" y="1314636"/>
          <a:ext cx="11008658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17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8024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68536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74811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55089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71225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indent="0"/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+mn-lt"/>
                        </a:rPr>
                        <a:t>Jogging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Running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Walking down-stairs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Walking up-stairs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Walking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1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0.53648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0.47237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0.49383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0.65810</a:t>
                      </a:r>
                      <a:endParaRPr lang="en-US" dirty="0" smtClean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0.32812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0.54241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0.56322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0.51295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0.27826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0.60670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2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0.60684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0.31785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0.38028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0.60389</a:t>
                      </a:r>
                      <a:endParaRPr lang="en-US" dirty="0" smtClean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0.47959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0.49309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0.41837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0.51808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0.42437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0.52207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93053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3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0.48148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0.44288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0.55422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0.47890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0.40260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0.52161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0.62791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0.53028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0.56485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0.52915</a:t>
                      </a:r>
                      <a:endParaRPr lang="en-US" dirty="0" smtClean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4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0.51948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0.40241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0.53623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0.66480</a:t>
                      </a:r>
                      <a:endParaRPr lang="en-US" dirty="0" smtClean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0.43529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0.48390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0.48315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0.48879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0.52966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0.51021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5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0.62443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0.33070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0.47761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0.50986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0.56061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0.57880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0.45833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0.50604</a:t>
                      </a:r>
                      <a:endParaRPr lang="en-US" dirty="0" smtClean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0.49327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0.49167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+mn-lt"/>
                        </a:rPr>
                        <a:t>User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0.46185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0.46321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0.52128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0.58207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0.46535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0.47550</a:t>
                      </a:r>
                      <a:endParaRPr lang="en-US" dirty="0" smtClean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0.52381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0.50813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0.51822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0.51451</a:t>
                      </a:r>
                      <a:endParaRPr lang="en-US" dirty="0" smtClean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  <a:latin typeface="+mn-lt"/>
                        </a:rPr>
                        <a:t>Overall Average:</a:t>
                      </a:r>
                      <a:endParaRPr lang="en-US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0.53843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0.40490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0.49391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0.58294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0.44526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0.51589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0.51246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0.51071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0.46811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0.52905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3275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43807" y="458745"/>
            <a:ext cx="74308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Title: Average FAR and FRR for all </a:t>
            </a:r>
            <a:r>
              <a:rPr lang="en-US" dirty="0"/>
              <a:t>a</a:t>
            </a:r>
            <a:r>
              <a:rPr lang="en-US" dirty="0" smtClean="0"/>
              <a:t>ctivities for all users using 57 PCs from features of filtered data with One-class SVMs</a:t>
            </a:r>
            <a:endParaRPr lang="en-US" dirty="0"/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8682612"/>
              </p:ext>
            </p:extLst>
          </p:nvPr>
        </p:nvGraphicFramePr>
        <p:xfrm>
          <a:off x="838200" y="1233955"/>
          <a:ext cx="11008658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17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8024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68536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74811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55089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71225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indent="0"/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+mn-lt"/>
                        </a:rPr>
                        <a:t>Jogging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Running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Walking down-stairs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Walking up-stairs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Walking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1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0.54506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0.34722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0.55556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0.47614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0.40625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0.42884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0.48276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0.49777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0.47826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0.52818</a:t>
                      </a:r>
                      <a:endParaRPr lang="en-US" dirty="0" smtClean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2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0.55556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0.35086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0.59155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0.54145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0.35714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0.39990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0.32653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0.51213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0.40756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0.46754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3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0.46502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0.38696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0.44578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0.62342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0.40260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0.44682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0.41860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0.51870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0.54812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0.48756</a:t>
                      </a:r>
                      <a:endParaRPr lang="en-US" dirty="0" smtClean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4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0.48485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0.34929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0.53623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0.49695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0.51765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0.42249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0.39326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0.43543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0.39407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0.49388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5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0.37104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0.35998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0.44776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0.51796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0.45455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0.52579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0.44444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0.51295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0.54260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0.46441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+mn-lt"/>
                        </a:rPr>
                        <a:t>User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0.52209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0.36567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0.40426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0.53098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0.29703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0.62094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0.46667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0.36182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0.39271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0.50695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  <a:latin typeface="+mn-lt"/>
                        </a:rPr>
                        <a:t>Overall Average:</a:t>
                      </a:r>
                      <a:endParaRPr lang="en-US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0.49060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0.36000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0.49686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0.53115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0.40587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0.47413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0.42204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0.47313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0.46055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0.49142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8247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43807" y="467710"/>
            <a:ext cx="74308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Title: Average FAR and FRR for all </a:t>
            </a:r>
            <a:r>
              <a:rPr lang="en-US" dirty="0"/>
              <a:t>a</a:t>
            </a:r>
            <a:r>
              <a:rPr lang="en-US" dirty="0" smtClean="0"/>
              <a:t>ctivities for all users using 57 PCs from features of non-filtered data with One-class SVMs</a:t>
            </a:r>
            <a:endParaRPr lang="en-US" dirty="0"/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4611506"/>
              </p:ext>
            </p:extLst>
          </p:nvPr>
        </p:nvGraphicFramePr>
        <p:xfrm>
          <a:off x="838200" y="1332566"/>
          <a:ext cx="11008658" cy="51351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17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8024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68536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74811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55089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71225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indent="0"/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+mn-lt"/>
                        </a:rPr>
                        <a:t>Jogging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Running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Walking down-stairs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Walking up-stairs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Walking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1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0.32618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0.37528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0.33333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0.48243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0.35938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0.39303</a:t>
                      </a:r>
                      <a:endParaRPr lang="en-US" dirty="0" smtClean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0.45977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0.51964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0.50435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0.46827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2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0.52991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0.35784</a:t>
                      </a:r>
                      <a:endParaRPr lang="en-US" dirty="0" smtClean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0.32394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0.51024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0.44898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0.60522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0.41837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0.42975</a:t>
                      </a:r>
                      <a:endParaRPr lang="en-US" dirty="0" smtClean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0.44958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0.47350</a:t>
                      </a:r>
                      <a:endParaRPr lang="en-US" dirty="0" smtClean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3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0.44444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0.37427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0.45783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0.53165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0.41558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0.43468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0.51163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0.53250</a:t>
                      </a:r>
                      <a:endParaRPr lang="en-US" dirty="0" smtClean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0.48117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0.51262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4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0.39394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0.34623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0.42029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0.47915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0.47059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0.42348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0.37079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0.52422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0.45339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0.51140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5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0.47964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0.36082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0.55224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0.49064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0.50000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0.47042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0.40278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0.42012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0.52915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0.44977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+mn-lt"/>
                        </a:rPr>
                        <a:t>User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0.48594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0.34706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0.38298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0.45815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0.42574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0.56318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0.38095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0.47097</a:t>
                      </a:r>
                      <a:endParaRPr lang="en-US" dirty="0" smtClean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0.36842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0.63262</a:t>
                      </a:r>
                      <a:endParaRPr lang="en-US" dirty="0" smtClean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654581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  <a:latin typeface="+mn-lt"/>
                        </a:rPr>
                        <a:t>Overall Average:</a:t>
                      </a:r>
                      <a:endParaRPr lang="en-US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0.44334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0.36025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0.41177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0.49204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0.43671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0.48167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0.42405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0.48287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0.46434</a:t>
                      </a:r>
                    </a:p>
                    <a:p>
                      <a:r>
                        <a:rPr lang="en-US" smtClean="0">
                          <a:latin typeface="+mn-lt"/>
                        </a:rPr>
                        <a:t>FAR: 0.50803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1016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6534</TotalTime>
  <Words>1539</Words>
  <Application>Microsoft Office PowerPoint</Application>
  <PresentationFormat>Широкоэкранный</PresentationFormat>
  <Paragraphs>494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Mangal</vt:lpstr>
      <vt:lpstr>Mangal (Основной текст)</vt:lpstr>
      <vt:lpstr>Office Theme</vt:lpstr>
      <vt:lpstr>Results for User-Authentication with One-class SVMs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Adil Khan</dc:creator>
  <cp:lastModifiedBy>Svetlana Blinova</cp:lastModifiedBy>
  <cp:revision>22</cp:revision>
  <dcterms:created xsi:type="dcterms:W3CDTF">2017-10-12T04:52:15Z</dcterms:created>
  <dcterms:modified xsi:type="dcterms:W3CDTF">2017-11-11T16:42:36Z</dcterms:modified>
</cp:coreProperties>
</file>