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6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7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9399-3D86-45DE-B737-251CB99B1074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sparce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1-vs-set one-class SVM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9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divided target user data on two halves, one were added to training set, the other – to testing. All others users’ data were added to testing set.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922971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dirty="0" smtClean="0"/>
                        <a:t>99.5</a:t>
                      </a:r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93.9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97</a:t>
                      </a:r>
                      <a:r>
                        <a:rPr lang="en-US" b="1" dirty="0" smtClean="0"/>
                        <a:t>.78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97.79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98.95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98.65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99.29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97.61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9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107</Words>
  <Application>Microsoft Office PowerPoint</Application>
  <PresentationFormat>Широкоэкранный</PresentationFormat>
  <Paragraphs>53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Deep denoising sparce autoencoders</vt:lpstr>
      <vt:lpstr>Description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denoising sparce autoencoders</dc:title>
  <dc:creator>Блинова Светлана Николаевна</dc:creator>
  <cp:lastModifiedBy>Блинова Светлана Николаевна</cp:lastModifiedBy>
  <cp:revision>7</cp:revision>
  <dcterms:created xsi:type="dcterms:W3CDTF">2018-03-06T18:15:14Z</dcterms:created>
  <dcterms:modified xsi:type="dcterms:W3CDTF">2018-03-07T17:42:29Z</dcterms:modified>
</cp:coreProperties>
</file>