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72" r:id="rId14"/>
    <p:sldId id="267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6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83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8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1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D06B-3973-4160-8112-A873BAC57AB4}" type="datetimeFigureOut">
              <a:rPr lang="ru-RU" smtClean="0"/>
              <a:t>08.03.2018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C8FB-9584-4638-B984-44BBF3BC6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One-v-set extension to </a:t>
            </a:r>
            <a:r>
              <a:rPr lang="en-US" dirty="0" err="1" smtClean="0"/>
              <a:t>libsvM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one-v-set alg. based on "1-vs-all" binary SVMs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1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one-class SVM, deep </a:t>
            </a:r>
            <a:r>
              <a:rPr lang="en-US" dirty="0" smtClean="0"/>
              <a:t>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80% of target user data</a:t>
            </a:r>
          </a:p>
          <a:p>
            <a:r>
              <a:rPr lang="en-US" dirty="0"/>
              <a:t>Testing set: 20% of target user data + all the available data of other users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27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249332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0,84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6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One-class 1-vs-set </a:t>
            </a:r>
            <a:r>
              <a:rPr lang="en-US" dirty="0" smtClean="0"/>
              <a:t>SVM, </a:t>
            </a:r>
            <a:r>
              <a:rPr lang="en-US" dirty="0"/>
              <a:t>deep 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data</a:t>
            </a:r>
          </a:p>
          <a:p>
            <a:r>
              <a:rPr lang="en-US" dirty="0"/>
              <a:t>Testing set: 50% of target user data + all the available data of other users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14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867643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97.58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96.22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96.7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97.32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99.5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97.27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90.4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92.8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90.5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91.9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92.4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89.3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93.01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90.1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90.56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93.13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91.19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90.0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91.28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91.9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92.85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96.1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95.1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94.6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99.95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99.52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95.77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93.49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93.84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94.34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95.49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93.66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2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one-class </a:t>
            </a:r>
            <a:r>
              <a:rPr lang="en-US" dirty="0"/>
              <a:t>SVM, deep </a:t>
            </a:r>
            <a:r>
              <a:rPr lang="en-US" dirty="0" err="1"/>
              <a:t>denoising</a:t>
            </a:r>
            <a:r>
              <a:rPr lang="en-US" dirty="0"/>
              <a:t> 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80% of target user data</a:t>
            </a:r>
          </a:p>
          <a:p>
            <a:r>
              <a:rPr lang="en-US" dirty="0"/>
              <a:t>Testing set: 20% of target user data + all the available data of other users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40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One-class 1-vs-set </a:t>
            </a:r>
            <a:r>
              <a:rPr lang="en-US" dirty="0" smtClean="0"/>
              <a:t>SVM, deep </a:t>
            </a:r>
            <a:r>
              <a:rPr lang="en-US" dirty="0" err="1" smtClean="0"/>
              <a:t>denoising</a:t>
            </a:r>
            <a:r>
              <a:rPr lang="en-US" dirty="0" smtClean="0"/>
              <a:t> AE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data</a:t>
            </a:r>
          </a:p>
          <a:p>
            <a:r>
              <a:rPr lang="en-US" dirty="0"/>
              <a:t>Testing set: 50% of target user data + all the available data of other users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0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dirty="0" smtClean="0"/>
                        <a:t>99.5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93.9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97</a:t>
                      </a:r>
                      <a:r>
                        <a:rPr lang="en-US" b="1" dirty="0" smtClean="0"/>
                        <a:t>.78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97.79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98.95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98.65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99.29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97.61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7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one-class SVM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Recognition results calculated by the formula: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Training set: 80% of target </a:t>
                </a:r>
                <a:r>
                  <a:rPr lang="en-US" dirty="0" smtClean="0"/>
                  <a:t>user data</a:t>
                </a:r>
              </a:p>
              <a:p>
                <a:r>
                  <a:rPr lang="en-US" dirty="0" smtClean="0"/>
                  <a:t>Testing set: 20% of target user data + all the available data of other users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0,48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0,5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1-vs-set SVM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set: </a:t>
            </a:r>
            <a:r>
              <a:rPr lang="en-US" dirty="0" smtClean="0"/>
              <a:t>50</a:t>
            </a:r>
            <a:r>
              <a:rPr lang="en-US" dirty="0"/>
              <a:t>% of target user </a:t>
            </a:r>
            <a:r>
              <a:rPr lang="en-US" dirty="0" smtClean="0"/>
              <a:t>data + 20% of </a:t>
            </a:r>
            <a:r>
              <a:rPr lang="en-US" dirty="0"/>
              <a:t>some other user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Testing </a:t>
            </a:r>
            <a:r>
              <a:rPr lang="en-US" dirty="0"/>
              <a:t>set: 50% of target user data </a:t>
            </a:r>
            <a:r>
              <a:rPr lang="en-US" dirty="0" smtClean="0"/>
              <a:t>+ 80</a:t>
            </a:r>
            <a:r>
              <a:rPr lang="en-US" dirty="0"/>
              <a:t>% of </a:t>
            </a:r>
            <a:r>
              <a:rPr lang="en-US" dirty="0" smtClean="0"/>
              <a:t>the rest data from the training negative class+ </a:t>
            </a:r>
            <a:r>
              <a:rPr lang="en-US" dirty="0"/>
              <a:t>all the available data of other users</a:t>
            </a:r>
            <a:endParaRPr lang="ru-RU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 (accuracy, %)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67978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411034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78899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672619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8588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99002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09689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2759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83.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66.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41.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76.1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75.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82.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82.1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69.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73.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63.7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66.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82.1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64.7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63.8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54.4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63.2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57.8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4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1-vs-set SVM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</a:t>
            </a:r>
            <a:r>
              <a:rPr lang="en-US" dirty="0" smtClean="0"/>
              <a:t>data, divided on two parts: 80% marked as positives, 20% marked as negatives</a:t>
            </a:r>
            <a:endParaRPr lang="en-US" dirty="0"/>
          </a:p>
          <a:p>
            <a:r>
              <a:rPr lang="en-US" dirty="0"/>
              <a:t>Testing set: 50% of target user data + </a:t>
            </a:r>
            <a:r>
              <a:rPr lang="en-US" dirty="0" smtClean="0"/>
              <a:t>all </a:t>
            </a:r>
            <a:r>
              <a:rPr lang="en-US" dirty="0"/>
              <a:t>the available data of other users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 (accuracy, %)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411034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78899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672619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8588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99002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09689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2759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28.6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46.3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53.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67.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44.1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13.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73.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77.1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27.5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12.2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30.9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41.8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25.9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4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One-class </a:t>
            </a:r>
            <a:r>
              <a:rPr lang="en-US" dirty="0"/>
              <a:t>1-vs-set SVM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50% of target user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Testing </a:t>
            </a:r>
            <a:r>
              <a:rPr lang="en-US" dirty="0"/>
              <a:t>set: 50% of target user data + all the available data of other users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4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Filtered data (accuracy, %)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411034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78899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672619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8588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99002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809689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2759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78.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70.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20.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46.1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29.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73.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38.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69.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87.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84.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74.3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60.9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77.4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68.1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60.3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4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785</Words>
  <Application>Microsoft Office PowerPoint</Application>
  <PresentationFormat>Широкоэкранный</PresentationFormat>
  <Paragraphs>419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One-v-set extension to libsvM</vt:lpstr>
      <vt:lpstr>Original one-class SVM</vt:lpstr>
      <vt:lpstr>Results Filtered data</vt:lpstr>
      <vt:lpstr>Binary 1-vs-set SVM</vt:lpstr>
      <vt:lpstr>Results Filtered data (accuracy, %)</vt:lpstr>
      <vt:lpstr>Binary 1-vs-set SVM</vt:lpstr>
      <vt:lpstr>Results Filtered data (accuracy, %)</vt:lpstr>
      <vt:lpstr>One-class 1-vs-set SVM</vt:lpstr>
      <vt:lpstr>Results Filtered data (accuracy, %)</vt:lpstr>
      <vt:lpstr>Original one-class SVM, deep AE</vt:lpstr>
      <vt:lpstr>Results</vt:lpstr>
      <vt:lpstr>One-class 1-vs-set SVM, deep AE</vt:lpstr>
      <vt:lpstr>Results</vt:lpstr>
      <vt:lpstr>Original one-class SVM, deep denoising AE</vt:lpstr>
      <vt:lpstr>Results</vt:lpstr>
      <vt:lpstr>One-class 1-vs-set SVM, deep denoising AE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One-v-set extension to libsvM</dc:title>
  <dc:creator>Блинова Светлана Николаевна</dc:creator>
  <cp:lastModifiedBy>Блинова Светлана Николаевна</cp:lastModifiedBy>
  <cp:revision>19</cp:revision>
  <dcterms:created xsi:type="dcterms:W3CDTF">2018-03-05T07:17:35Z</dcterms:created>
  <dcterms:modified xsi:type="dcterms:W3CDTF">2018-03-07T22:42:32Z</dcterms:modified>
</cp:coreProperties>
</file>