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 varScale="1">
        <p:scale>
          <a:sx n="86" d="100"/>
          <a:sy n="86" d="100"/>
        </p:scale>
        <p:origin x="5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44F-FF5C-934C-B225-48B8FD889570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A7900-D2DA-2E49-952F-7229CD10B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for User-Identification with SVMs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12182"/>
              </p:ext>
            </p:extLst>
          </p:nvPr>
        </p:nvGraphicFramePr>
        <p:xfrm>
          <a:off x="681318" y="1327721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0.00892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0.00901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0.00435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0.01746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0.00742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0.04166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0.00975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RR: 0.00000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0.01817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0.00369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0.01126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0.00374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0.01097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43807" y="593889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filtered data with SVMs</a:t>
            </a:r>
          </a:p>
        </p:txBody>
      </p:sp>
    </p:spTree>
    <p:extLst>
      <p:ext uri="{BB962C8B-B14F-4D97-AF65-F5344CB8AC3E}">
        <p14:creationId xmlns:p14="http://schemas.microsoft.com/office/powerpoint/2010/main" val="1679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07021" y="32427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Activities for all users using original features from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63053"/>
              </p:ext>
            </p:extLst>
          </p:nvPr>
        </p:nvGraphicFramePr>
        <p:xfrm>
          <a:off x="518099" y="113534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0.02678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0.13157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0.03278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0.02500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0.02953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0.00341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0.09302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0.09210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0.02183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0.00508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0.00767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0.03529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0.00816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0.00000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9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0.04477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0.06944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0.04347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0.03139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0.02409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0.010025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0.00830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0.00171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0.00497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0.07786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0.00621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0.03050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0.00549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0.01303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0.00256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51383" y="41392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5543"/>
              </p:ext>
            </p:extLst>
          </p:nvPr>
        </p:nvGraphicFramePr>
        <p:xfrm>
          <a:off x="788894" y="1269813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3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0.17857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0.17098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0.78688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0.47499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0.19369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0.03697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0.27848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0.034982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0.56976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0.16243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0.04081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0.17312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0.51162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0.08684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0.36842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0.00407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0.03220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0.80281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0.03324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0.35294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0.04455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0.07623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0.37551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0.02742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0.23999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0.71641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0.03544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0.88888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0.65217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0.16143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0.14056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0.21839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0.09866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0.05555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0.13283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0.03200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0.03160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0.17770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0.10164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0.44668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0.08249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0.37669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0.06865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0.17924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0.03585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395992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40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5327"/>
              </p:ext>
            </p:extLst>
          </p:nvPr>
        </p:nvGraphicFramePr>
        <p:xfrm>
          <a:off x="838200" y="131463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0.23214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0.03713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0.65789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0.51249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0.12613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0.02521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0.30802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0.05546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0.67442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0.10526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0.13452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0.15625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5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0.08163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0.08333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0.41333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0.24806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0.7093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0.48684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0.10022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0.02439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0.25764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0.85915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0.06138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0.42353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0.61798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0.08296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0.35102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0.28889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0.02027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0.79104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0.03291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0.76389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0.04796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0.01717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0.13004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0.13253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0.02845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0.24138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0.12533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0.09268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0.11203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0.02220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0.21681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0.04295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0.6062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0.11907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0.46791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0.08905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0.40371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0.07337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0.14663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58745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62"/>
              </p:ext>
            </p:extLst>
          </p:nvPr>
        </p:nvGraphicFramePr>
        <p:xfrm>
          <a:off x="838200" y="1233955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0.03375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0.61842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0.13472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0.80328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0.4375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</a:t>
                      </a:r>
                      <a:r>
                        <a:rPr lang="en-US" smtClean="0">
                          <a:latin typeface="+mn-lt"/>
                        </a:rPr>
                        <a:t>: 0.07253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0.20270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0.31223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0.05802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0.81395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0.09474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0.16667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0.33617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0.05714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0.08161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0.21705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0.43421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0.02033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0.19650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0.05593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0.61972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0.48235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0.42697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0.26531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0.33777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0.03040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0.74627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0.80556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0.78261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0.23318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0.01430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0.20481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 0.02155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0.25287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0.11111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0.23683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0.04688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0.56187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0.47974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0.39333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0.20533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2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807" y="467710"/>
            <a:ext cx="7430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Title: Average FAR and FRR for all </a:t>
            </a:r>
            <a:r>
              <a:rPr lang="en-US" dirty="0"/>
              <a:t>a</a:t>
            </a:r>
            <a:r>
              <a:rPr lang="en-US" dirty="0" smtClean="0"/>
              <a:t>ctivities for all users using 57 PCs from features of non-filtered data with SVMs</a:t>
            </a:r>
            <a:endParaRPr lang="en-US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00954"/>
              </p:ext>
            </p:extLst>
          </p:nvPr>
        </p:nvGraphicFramePr>
        <p:xfrm>
          <a:off x="838200" y="1332566"/>
          <a:ext cx="11008658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2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Jogging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Running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down-stairs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 up-stairs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Walking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0.29114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0.04181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0.57895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0.12176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0.67213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0.03271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0.48750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0.08571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0.17117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0.04706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0.08571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0.07131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0.66279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0.11170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0.07368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0.14721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0.11458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0.07062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0.26383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0.24017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0.02458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0.33333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0.22739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0.58140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0.07196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0.50000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0.06318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0.01220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0.05060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4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0.24000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0.73239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0.04348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0.44706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0.07673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0.58427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0.08072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0.32653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User 5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0.11647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0.65672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0.03038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0.81944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0.02638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0.69565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0.02790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0.17937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0.01934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User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0.14732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0.03629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0.19540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0.08800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0.12222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0.15789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0.05600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0.11463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0.14523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0.02647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+mn-lt"/>
                        </a:rPr>
                        <a:t>Overall Average: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0.18680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0.03707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0.52660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0.10379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0.45266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0.08548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0.40633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0.07379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</a:rPr>
                        <a:t>FRR: 0.18305</a:t>
                      </a:r>
                    </a:p>
                    <a:p>
                      <a:r>
                        <a:rPr lang="en-US" dirty="0" smtClean="0">
                          <a:latin typeface="+mn-lt"/>
                        </a:rPr>
                        <a:t>FAR: 0.03656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1525</Words>
  <Application>Microsoft Office PowerPoint</Application>
  <PresentationFormat>Широкоэкранный</PresentationFormat>
  <Paragraphs>499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Results for User-Identification with SVMs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Khan</dc:creator>
  <cp:lastModifiedBy>Блинова Светлана Николаевна</cp:lastModifiedBy>
  <cp:revision>30</cp:revision>
  <dcterms:created xsi:type="dcterms:W3CDTF">2017-10-12T04:52:15Z</dcterms:created>
  <dcterms:modified xsi:type="dcterms:W3CDTF">2017-11-05T20:44:48Z</dcterms:modified>
</cp:coreProperties>
</file>