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(5 AE, 2 hidden layers (n-2n-n-2n-n))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68518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0.13305</a:t>
                      </a:r>
                    </a:p>
                    <a:p>
                      <a:r>
                        <a:rPr lang="en-US" dirty="0" smtClean="0"/>
                        <a:t>FAR: 0.20609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0.16049</a:t>
                      </a:r>
                    </a:p>
                    <a:p>
                      <a:r>
                        <a:rPr lang="en-US" dirty="0" smtClean="0"/>
                        <a:t>FAR: 0.06240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0.20312</a:t>
                      </a:r>
                    </a:p>
                    <a:p>
                      <a:r>
                        <a:rPr lang="en-US" dirty="0" smtClean="0"/>
                        <a:t>FAR: 0.01320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0.16092</a:t>
                      </a:r>
                    </a:p>
                    <a:p>
                      <a:r>
                        <a:rPr lang="en-US" dirty="0" smtClean="0"/>
                        <a:t>FAR: 0.05759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0.13386</a:t>
                      </a:r>
                    </a:p>
                    <a:p>
                      <a:r>
                        <a:rPr lang="en-US" dirty="0" smtClean="0"/>
                        <a:t>FAR: 0.50009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0.08974</a:t>
                      </a:r>
                    </a:p>
                    <a:p>
                      <a:r>
                        <a:rPr lang="en-US" dirty="0" smtClean="0"/>
                        <a:t>FAR: 0.20146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0.06141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0.06554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0.04256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0.54538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0.08230</a:t>
                      </a:r>
                    </a:p>
                    <a:p>
                      <a:r>
                        <a:rPr lang="en-US" dirty="0" smtClean="0"/>
                        <a:t>FAR: 0.35866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0.03850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0.15584</a:t>
                      </a:r>
                    </a:p>
                    <a:p>
                      <a:r>
                        <a:rPr lang="en-US" dirty="0" smtClean="0"/>
                        <a:t>FAR: 0.04711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0.12791</a:t>
                      </a:r>
                    </a:p>
                    <a:p>
                      <a:r>
                        <a:rPr lang="en-US" dirty="0" smtClean="0"/>
                        <a:t>FAR: 0.04230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0.10723</a:t>
                      </a:r>
                    </a:p>
                    <a:p>
                      <a:r>
                        <a:rPr lang="en-US" dirty="0" smtClean="0"/>
                        <a:t>FAR: 0.51454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0.16017</a:t>
                      </a:r>
                    </a:p>
                    <a:p>
                      <a:r>
                        <a:rPr lang="en-US" dirty="0" smtClean="0"/>
                        <a:t>FAR: 0.27359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0.18841</a:t>
                      </a:r>
                    </a:p>
                    <a:p>
                      <a:r>
                        <a:rPr lang="en-US" dirty="0" smtClean="0"/>
                        <a:t>FAR: 0.02645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0.14118</a:t>
                      </a:r>
                    </a:p>
                    <a:p>
                      <a:r>
                        <a:rPr lang="en-US" dirty="0" smtClean="0"/>
                        <a:t>FAR: 0.03814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0.13483</a:t>
                      </a:r>
                    </a:p>
                    <a:p>
                      <a:r>
                        <a:rPr lang="en-US" dirty="0" smtClean="0"/>
                        <a:t>FAR: 0.03857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0.11707</a:t>
                      </a:r>
                    </a:p>
                    <a:p>
                      <a:r>
                        <a:rPr lang="en-US" dirty="0" smtClean="0"/>
                        <a:t>FAR: 0.50658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0.12670</a:t>
                      </a:r>
                    </a:p>
                    <a:p>
                      <a:r>
                        <a:rPr lang="en-US" dirty="0" smtClean="0"/>
                        <a:t>FAR: 0.22450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0.16418</a:t>
                      </a:r>
                    </a:p>
                    <a:p>
                      <a:r>
                        <a:rPr lang="en-US" dirty="0" smtClean="0"/>
                        <a:t>FAR: 0.03642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0.00805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0.18056</a:t>
                      </a:r>
                    </a:p>
                    <a:p>
                      <a:r>
                        <a:rPr lang="en-US" dirty="0" smtClean="0"/>
                        <a:t>FAR: 0.00950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0.13296</a:t>
                      </a:r>
                    </a:p>
                    <a:p>
                      <a:r>
                        <a:rPr lang="en-US" dirty="0" smtClean="0"/>
                        <a:t>FAR: 0.51273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0.14859</a:t>
                      </a:r>
                    </a:p>
                    <a:p>
                      <a:r>
                        <a:rPr lang="en-US" dirty="0" smtClean="0"/>
                        <a:t>FAR: 0.25383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0.07447</a:t>
                      </a:r>
                    </a:p>
                    <a:p>
                      <a:r>
                        <a:rPr lang="en-US" dirty="0" smtClean="0"/>
                        <a:t>FAR: 0.10978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0.16832</a:t>
                      </a:r>
                    </a:p>
                    <a:p>
                      <a:r>
                        <a:rPr lang="en-US" dirty="0" smtClean="0"/>
                        <a:t>FAR: 0.09541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0.13333</a:t>
                      </a:r>
                    </a:p>
                    <a:p>
                      <a:r>
                        <a:rPr lang="en-US" dirty="0" smtClean="0"/>
                        <a:t>FAR: 0.05016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0.23230</a:t>
                      </a:r>
                    </a:p>
                    <a:p>
                      <a:r>
                        <a:rPr lang="en-US" dirty="0" smtClean="0"/>
                        <a:t>FAR: 0.54780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0.12343</a:t>
                      </a:r>
                    </a:p>
                    <a:p>
                      <a:r>
                        <a:rPr lang="en-US" dirty="0" smtClean="0"/>
                        <a:t>FAR: 0.25302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0.14349</a:t>
                      </a:r>
                    </a:p>
                    <a:p>
                      <a:r>
                        <a:rPr lang="en-US" dirty="0" smtClean="0"/>
                        <a:t>FAR: 0.05583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0.16047</a:t>
                      </a:r>
                    </a:p>
                    <a:p>
                      <a:r>
                        <a:rPr lang="en-US" dirty="0" smtClean="0"/>
                        <a:t>FAR: 0.04457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0.14163</a:t>
                      </a:r>
                    </a:p>
                    <a:p>
                      <a:r>
                        <a:rPr lang="en-US" dirty="0" smtClean="0"/>
                        <a:t>FAR: 0.04011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0.14438</a:t>
                      </a:r>
                    </a:p>
                    <a:p>
                      <a:r>
                        <a:rPr lang="en-US" dirty="0" smtClean="0"/>
                        <a:t>FAR: 0.52119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non-filtered data with One-class SVMs </a:t>
            </a:r>
            <a:r>
              <a:rPr lang="en-US" dirty="0"/>
              <a:t>(5 </a:t>
            </a:r>
            <a:r>
              <a:rPr lang="en-US" dirty="0" smtClean="0"/>
              <a:t>AEs, </a:t>
            </a:r>
            <a:r>
              <a:rPr lang="en-US" dirty="0"/>
              <a:t>2 hidden layers)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/>
              <a:t>AE </a:t>
            </a:r>
            <a:r>
              <a:rPr lang="en-US" dirty="0" smtClean="0"/>
              <a:t>features from filtered data with One-class </a:t>
            </a:r>
            <a:r>
              <a:rPr lang="en-US" dirty="0"/>
              <a:t>SVMs </a:t>
            </a:r>
            <a:r>
              <a:rPr lang="en-US" dirty="0"/>
              <a:t>(5 </a:t>
            </a:r>
            <a:r>
              <a:rPr lang="en-US" dirty="0" smtClean="0"/>
              <a:t>AE</a:t>
            </a:r>
            <a:r>
              <a:rPr lang="en-US" dirty="0"/>
              <a:t>s</a:t>
            </a:r>
            <a:r>
              <a:rPr lang="en-US" dirty="0" smtClean="0"/>
              <a:t>, </a:t>
            </a:r>
            <a:r>
              <a:rPr lang="en-US" dirty="0"/>
              <a:t>2 hidden layers)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15175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0.17167</a:t>
                      </a:r>
                    </a:p>
                    <a:p>
                      <a:r>
                        <a:rPr lang="en-US" dirty="0" smtClean="0"/>
                        <a:t>FAR: 0.33957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0.23457</a:t>
                      </a:r>
                    </a:p>
                    <a:p>
                      <a:r>
                        <a:rPr lang="en-US" dirty="0" smtClean="0"/>
                        <a:t>FAR: 0.02622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0.17188</a:t>
                      </a:r>
                    </a:p>
                    <a:p>
                      <a:r>
                        <a:rPr lang="en-US" dirty="0" smtClean="0"/>
                        <a:t>FAR: 0.02498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0.18391</a:t>
                      </a:r>
                    </a:p>
                    <a:p>
                      <a:r>
                        <a:rPr lang="en-US" dirty="0" smtClean="0"/>
                        <a:t>FAR: 0.03170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0.09711</a:t>
                      </a:r>
                    </a:p>
                    <a:p>
                      <a:r>
                        <a:rPr lang="en-US" dirty="0" smtClean="0"/>
                        <a:t>FAR: 0.47671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0.12821</a:t>
                      </a:r>
                    </a:p>
                    <a:p>
                      <a:r>
                        <a:rPr lang="en-US" dirty="0" smtClean="0"/>
                        <a:t>FAR: 0.32023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0.18310</a:t>
                      </a:r>
                    </a:p>
                    <a:p>
                      <a:r>
                        <a:rPr lang="en-US" dirty="0" smtClean="0"/>
                        <a:t>FAR: 0.01740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0.18367</a:t>
                      </a:r>
                    </a:p>
                    <a:p>
                      <a:r>
                        <a:rPr lang="en-US" dirty="0" smtClean="0"/>
                        <a:t>FAR: 0.03943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0.18367</a:t>
                      </a:r>
                    </a:p>
                    <a:p>
                      <a:r>
                        <a:rPr lang="en-US" dirty="0" smtClean="0"/>
                        <a:t>FAR: 0.05172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0.15899</a:t>
                      </a:r>
                    </a:p>
                    <a:p>
                      <a:r>
                        <a:rPr lang="en-US" dirty="0" smtClean="0"/>
                        <a:t>FAR: 0.48965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0.15226</a:t>
                      </a:r>
                    </a:p>
                    <a:p>
                      <a:r>
                        <a:rPr lang="en-US" dirty="0" smtClean="0"/>
                        <a:t>FAR: 0.29262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0.16867</a:t>
                      </a:r>
                    </a:p>
                    <a:p>
                      <a:r>
                        <a:rPr lang="en-US" dirty="0" smtClean="0"/>
                        <a:t>FAR: 0.03903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0.22078</a:t>
                      </a:r>
                    </a:p>
                    <a:p>
                      <a:r>
                        <a:rPr lang="en-US" dirty="0" smtClean="0"/>
                        <a:t>FAR: 0.04371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0.17442</a:t>
                      </a:r>
                    </a:p>
                    <a:p>
                      <a:r>
                        <a:rPr lang="en-US" dirty="0" smtClean="0"/>
                        <a:t>FAR: 0.03918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0.21945</a:t>
                      </a:r>
                    </a:p>
                    <a:p>
                      <a:r>
                        <a:rPr lang="en-US" dirty="0" smtClean="0"/>
                        <a:t>FAR: 0.52069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0.12554</a:t>
                      </a:r>
                    </a:p>
                    <a:p>
                      <a:r>
                        <a:rPr lang="en-US" dirty="0" smtClean="0"/>
                        <a:t>FAR: 0.21249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0.10145</a:t>
                      </a:r>
                    </a:p>
                    <a:p>
                      <a:r>
                        <a:rPr lang="en-US" dirty="0" smtClean="0"/>
                        <a:t>FAR: 0.02645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0.14118</a:t>
                      </a:r>
                    </a:p>
                    <a:p>
                      <a:r>
                        <a:rPr lang="en-US" dirty="0" smtClean="0"/>
                        <a:t>FAR: 0.04953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0.11236</a:t>
                      </a:r>
                    </a:p>
                    <a:p>
                      <a:r>
                        <a:rPr lang="en-US" dirty="0" smtClean="0"/>
                        <a:t>FAR: 0.03543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0.12683</a:t>
                      </a:r>
                    </a:p>
                    <a:p>
                      <a:r>
                        <a:rPr lang="en-US" dirty="0" smtClean="0"/>
                        <a:t>FAR: 0.50320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0.09050</a:t>
                      </a:r>
                    </a:p>
                    <a:p>
                      <a:r>
                        <a:rPr lang="en-US" dirty="0" smtClean="0"/>
                        <a:t>FAR: 0.21996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0.22388</a:t>
                      </a:r>
                    </a:p>
                    <a:p>
                      <a:r>
                        <a:rPr lang="en-US" dirty="0" smtClean="0"/>
                        <a:t>FAR: 0.01720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0.02319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0.18056</a:t>
                      </a:r>
                    </a:p>
                    <a:p>
                      <a:r>
                        <a:rPr lang="en-US" dirty="0" smtClean="0"/>
                        <a:t>FAR: 0.02634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0.11634</a:t>
                      </a:r>
                    </a:p>
                    <a:p>
                      <a:r>
                        <a:rPr lang="en-US" dirty="0" smtClean="0"/>
                        <a:t>FAR: 0.46429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0.10040</a:t>
                      </a:r>
                    </a:p>
                    <a:p>
                      <a:r>
                        <a:rPr lang="en-US" dirty="0" smtClean="0"/>
                        <a:t>FAR: 0.24315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0.05319</a:t>
                      </a:r>
                    </a:p>
                    <a:p>
                      <a:r>
                        <a:rPr lang="en-US" dirty="0" smtClean="0"/>
                        <a:t>FAR: 0.11359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0.17822</a:t>
                      </a:r>
                    </a:p>
                    <a:p>
                      <a:r>
                        <a:rPr lang="en-US" dirty="0" smtClean="0"/>
                        <a:t>FAR: 0.05982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0.21905</a:t>
                      </a:r>
                    </a:p>
                    <a:p>
                      <a:r>
                        <a:rPr lang="en-US" dirty="0" smtClean="0"/>
                        <a:t>FAR: 0.05434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0.10398</a:t>
                      </a:r>
                    </a:p>
                    <a:p>
                      <a:r>
                        <a:rPr lang="en-US" dirty="0" smtClean="0"/>
                        <a:t>FAR: 0.52756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0.12810</a:t>
                      </a:r>
                    </a:p>
                    <a:p>
                      <a:r>
                        <a:rPr lang="en-US" dirty="0" smtClean="0"/>
                        <a:t>FAR: 0.27134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0.16081</a:t>
                      </a:r>
                    </a:p>
                    <a:p>
                      <a:r>
                        <a:rPr lang="en-US" dirty="0" smtClean="0"/>
                        <a:t>FAR: 0.03998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0.17454</a:t>
                      </a:r>
                    </a:p>
                    <a:p>
                      <a:r>
                        <a:rPr lang="en-US" dirty="0" smtClean="0"/>
                        <a:t>FAR: 0.04011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0.17566</a:t>
                      </a:r>
                    </a:p>
                    <a:p>
                      <a:r>
                        <a:rPr lang="en-US" dirty="0" smtClean="0"/>
                        <a:t>FAR: 0.03978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0.13712</a:t>
                      </a:r>
                    </a:p>
                    <a:p>
                      <a:r>
                        <a:rPr lang="en-US" dirty="0" smtClean="0"/>
                        <a:t>FAR: 0.49702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6564</TotalTime>
  <Words>545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31</cp:revision>
  <dcterms:created xsi:type="dcterms:W3CDTF">2017-10-12T04:52:15Z</dcterms:created>
  <dcterms:modified xsi:type="dcterms:W3CDTF">2017-10-30T19:36:20Z</dcterms:modified>
</cp:coreProperties>
</file>