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5" d="100"/>
          <a:sy n="85" d="100"/>
        </p:scale>
        <p:origin x="4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449142"/>
              </p:ext>
            </p:extLst>
          </p:nvPr>
        </p:nvGraphicFramePr>
        <p:xfrm>
          <a:off x="681318" y="1327721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/>
                <a:gridCol w="1680247"/>
                <a:gridCol w="1685365"/>
                <a:gridCol w="1748118"/>
                <a:gridCol w="1550894"/>
                <a:gridCol w="1712258"/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0.37339, FAR: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en-US" dirty="0" smtClean="0">
                          <a:latin typeface="+mn-lt"/>
                        </a:rPr>
                        <a:t>0.47015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0.48148, FAR: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en-US" dirty="0" smtClean="0">
                          <a:latin typeface="+mn-lt"/>
                        </a:rPr>
                        <a:t>0.57839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mr-IN" dirty="0" smtClean="0">
                          <a:latin typeface="+mn-lt"/>
                        </a:rPr>
                        <a:t>0.390625, </a:t>
                      </a:r>
                      <a:r>
                        <a:rPr lang="en-US" dirty="0" smtClean="0">
                          <a:latin typeface="+mn-lt"/>
                        </a:rPr>
                        <a:t>FAR: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mr-IN" dirty="0" smtClean="0">
                          <a:latin typeface="+mn-lt"/>
                        </a:rPr>
                        <a:t>0.4420</a:t>
                      </a:r>
                      <a:r>
                        <a:rPr lang="en-US" dirty="0" smtClean="0">
                          <a:latin typeface="Mangal (Основной текст)"/>
                        </a:rPr>
                        <a:t>4</a:t>
                      </a:r>
                      <a:endParaRPr lang="en-US" dirty="0">
                        <a:latin typeface="Mangal (Основной текст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mr-IN" dirty="0" smtClean="0">
                          <a:latin typeface="+mn-lt"/>
                        </a:rPr>
                        <a:t>0.37931, </a:t>
                      </a:r>
                      <a:endParaRPr lang="en-US" dirty="0" smtClean="0">
                        <a:latin typeface="+mn-lt"/>
                      </a:endParaRPr>
                    </a:p>
                    <a:p>
                      <a:r>
                        <a:rPr lang="en-US" dirty="0" smtClean="0">
                          <a:latin typeface="+mn-lt"/>
                        </a:rPr>
                        <a:t>FAR: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mr-IN" dirty="0" smtClean="0">
                          <a:latin typeface="+mn-lt"/>
                        </a:rPr>
                        <a:t>0.4428</a:t>
                      </a:r>
                      <a:r>
                        <a:rPr lang="en-US" dirty="0" smtClean="0">
                          <a:latin typeface="Mangal (Основной текст)"/>
                        </a:rPr>
                        <a:t>6</a:t>
                      </a:r>
                      <a:endParaRPr lang="en-US" dirty="0">
                        <a:latin typeface="Mangal (Основной текст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0.36745, FAR: 0.45435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0.37179,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</a:t>
                      </a:r>
                      <a:r>
                        <a:rPr lang="en-US" baseline="0" dirty="0">
                          <a:latin typeface="+mn-lt"/>
                        </a:rPr>
                        <a:t> </a:t>
                      </a:r>
                      <a:r>
                        <a:rPr lang="en-US" baseline="0" dirty="0" smtClean="0">
                          <a:latin typeface="+mn-lt"/>
                        </a:rPr>
                        <a:t>0.49295</a:t>
                      </a:r>
                    </a:p>
                    <a:p>
                      <a:r>
                        <a:rPr lang="en-US" baseline="0" dirty="0" smtClean="0">
                          <a:latin typeface="+mn-lt"/>
                        </a:rPr>
                        <a:t>FAR: 0.52712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0.43877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</a:t>
                      </a:r>
                      <a:r>
                        <a:rPr lang="en-US" baseline="0" dirty="0">
                          <a:latin typeface="+mn-lt"/>
                        </a:rPr>
                        <a:t> </a:t>
                      </a:r>
                      <a:r>
                        <a:rPr lang="en-US" baseline="0" dirty="0" smtClean="0">
                          <a:latin typeface="+mn-lt"/>
                        </a:rPr>
                        <a:t>0.35176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0.43877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0.49061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0.41244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0.4077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0.36625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0.6132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0.38554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0.46149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0.37662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0.52986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0.44968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0.39650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0.6255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0.37662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0.51561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0.49275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0.5824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0.47058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0.40168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0.50561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0.50762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0.31463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0.43034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0.46606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0.63345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0.56716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0.54274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0.47941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0.48611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0.49956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0.39335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0.62919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0.4257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0.47768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0.35106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0.54021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0.34653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0.60082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0.41904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0.51602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0.38938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0.46864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0.39663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0.53424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0.46182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0.53872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0.42052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0.46759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0.45481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0.48439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0.37896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0.50262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original features from filtered data with One-class SVMs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original features from non-filtered data with One-class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390458"/>
              </p:ext>
            </p:extLst>
          </p:nvPr>
        </p:nvGraphicFramePr>
        <p:xfrm>
          <a:off x="518099" y="1135343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/>
                <a:gridCol w="1680247"/>
                <a:gridCol w="1685365"/>
                <a:gridCol w="1748118"/>
                <a:gridCol w="1550894"/>
                <a:gridCol w="1712258"/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0.46351 FAR: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en-US" dirty="0" smtClean="0">
                          <a:latin typeface="+mn-lt"/>
                        </a:rPr>
                        <a:t>0.49039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0.54320 FAR: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en-US" dirty="0" smtClean="0">
                          <a:latin typeface="+mn-lt"/>
                        </a:rPr>
                        <a:t>0.52333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mr-IN" dirty="0" smtClean="0">
                          <a:latin typeface="+mn-lt"/>
                        </a:rPr>
                        <a:t>0.375 </a:t>
                      </a:r>
                      <a:endParaRPr lang="en-US" dirty="0" smtClean="0">
                        <a:latin typeface="+mn-lt"/>
                      </a:endParaRPr>
                    </a:p>
                    <a:p>
                      <a:r>
                        <a:rPr lang="en-US" dirty="0" smtClean="0">
                          <a:latin typeface="+mn-lt"/>
                        </a:rPr>
                        <a:t>FAR: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mr-IN" dirty="0" smtClean="0">
                          <a:latin typeface="+mn-lt"/>
                        </a:rPr>
                        <a:t>0.57351</a:t>
                      </a:r>
                      <a:endParaRPr lang="en-US" dirty="0">
                        <a:latin typeface="Mangal (Основной текст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mr-IN" dirty="0" smtClean="0">
                          <a:latin typeface="+mn-lt"/>
                        </a:rPr>
                        <a:t>0.49425 </a:t>
                      </a:r>
                      <a:endParaRPr lang="en-US" dirty="0" smtClean="0">
                        <a:latin typeface="+mn-lt"/>
                      </a:endParaRPr>
                    </a:p>
                    <a:p>
                      <a:r>
                        <a:rPr lang="en-US" dirty="0" smtClean="0">
                          <a:latin typeface="+mn-lt"/>
                        </a:rPr>
                        <a:t>FAR: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mr-IN" dirty="0" smtClean="0">
                          <a:latin typeface="+mn-lt"/>
                        </a:rPr>
                        <a:t>0.43080</a:t>
                      </a:r>
                      <a:endParaRPr lang="en-US" dirty="0">
                        <a:latin typeface="Mangal (Основной текст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0.52230 FAR: 0.50966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0.44871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</a:t>
                      </a:r>
                      <a:r>
                        <a:rPr lang="en-US" baseline="0" dirty="0">
                          <a:latin typeface="+mn-lt"/>
                        </a:rPr>
                        <a:t> </a:t>
                      </a:r>
                      <a:r>
                        <a:rPr lang="en-US" baseline="0" dirty="0" smtClean="0">
                          <a:latin typeface="+mn-lt"/>
                        </a:rPr>
                        <a:t>0.45070</a:t>
                      </a:r>
                    </a:p>
                    <a:p>
                      <a:r>
                        <a:rPr lang="en-US" baseline="0" dirty="0" smtClean="0">
                          <a:latin typeface="+mn-lt"/>
                        </a:rPr>
                        <a:t>FAR: 0.55885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0.39795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</a:t>
                      </a:r>
                      <a:r>
                        <a:rPr lang="en-US" baseline="0" dirty="0">
                          <a:latin typeface="+mn-lt"/>
                        </a:rPr>
                        <a:t> </a:t>
                      </a:r>
                      <a:r>
                        <a:rPr lang="en-US" baseline="0" dirty="0" smtClean="0">
                          <a:latin typeface="+mn-lt"/>
                        </a:rPr>
                        <a:t>0.47158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0.38775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0.51441 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0.47235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0.50194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0.50617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0.52984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0.48192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0.46940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0.50649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0.46770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0.45348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0.48753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0.43142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0.46127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0.45454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0.46605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0.49275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0.41251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0.42352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0.40416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0.43820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0.61659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0.47804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0.41512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0.41628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0.61578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0.41791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0.56449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0.42424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0.47704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0.51381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0.51523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0.50489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0.3935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0.48854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0.44680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0.53206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0.36633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0.54357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0.44761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0.55225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0.44911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0.53876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0.44713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0.52240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0.47221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0.51011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0.45355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0.51923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0.45481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0.48439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0.47808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0.48861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51383" y="413922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40 PCs from features of filtered data with One-class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635109"/>
              </p:ext>
            </p:extLst>
          </p:nvPr>
        </p:nvGraphicFramePr>
        <p:xfrm>
          <a:off x="788894" y="1269813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/>
                <a:gridCol w="1680247"/>
                <a:gridCol w="1685365"/>
                <a:gridCol w="1748118"/>
                <a:gridCol w="1550894"/>
                <a:gridCol w="1712258"/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0.48927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0.56078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0.51851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0.57524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0.51562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0.55372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0.42528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0.57455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0.57480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0.48227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0.39316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0.61953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0.46478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0.55731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0.38775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0.60931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0.39795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0.61830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0.61751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0.45927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0.56378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0.50034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0.46987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0.65348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0.51948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0.55463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0.37209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0.63668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0.69576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0.40031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0.54545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0.51527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0.49275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0.57273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0.54117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0.57751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0.44943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0.56950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0.72439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0.38815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0.51131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0.51127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0.41791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0.62468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0.60606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0.56601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0.43055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0.56476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0.60110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0.500573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0.48192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0.53213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0.45744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0.64565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0.56435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0.63847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0.55238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0.55039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0.48008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0.58720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0.49748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0.53989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0.47021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0.60485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0.52240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0.58328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0.43795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0.58570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0.61561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0.46963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5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3807" y="395992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40 PCs from features of non-filtered data with One-class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671046"/>
              </p:ext>
            </p:extLst>
          </p:nvPr>
        </p:nvGraphicFramePr>
        <p:xfrm>
          <a:off x="838200" y="1314636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/>
                <a:gridCol w="1680247"/>
                <a:gridCol w="1685365"/>
                <a:gridCol w="1748118"/>
                <a:gridCol w="1550894"/>
                <a:gridCol w="1712258"/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0.52789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0.47900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0.53086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0.54640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0.46875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0.58341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0.72413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0.46741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0.41469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0.58819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0.52564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0.48221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0.47887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0.60491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0.39795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0.62928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0.39795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0.57757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0.58986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0.50420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59305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0.48148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0.61320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0.46987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0.59229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0.44155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0.64400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0.45348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0.62733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0.73067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0.35164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0.54545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0.47929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0.42028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0.65157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0.52941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0.56215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0.39325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0.61928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0.83414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0.40928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0.5565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0.55604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0.41791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0.65098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0.48484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0.53620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0.48611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0.58074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0.44875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0.54851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0.49799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0.49629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0.52127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0.61413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0.40594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0.63176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0.34285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0.61634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0.64823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0.41614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0.52250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0.51767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0.47318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0.61005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0.45474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0.59780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0.46630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0.58144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0.61106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0.46966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2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3807" y="458745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57 PCs from features of filtered data with One-class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235080"/>
              </p:ext>
            </p:extLst>
          </p:nvPr>
        </p:nvGraphicFramePr>
        <p:xfrm>
          <a:off x="838200" y="1233955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/>
                <a:gridCol w="1680247"/>
                <a:gridCol w="1685365"/>
                <a:gridCol w="1748118"/>
                <a:gridCol w="1550894"/>
                <a:gridCol w="1712258"/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0.56223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0.49651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0.56790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0.56738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0.64062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0.61545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0.41379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0.60223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0.49343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0.55227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0.55982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0.52799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0.45070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0.63664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0.45918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0.57245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0.40816 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0.57894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0.49078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0.53133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0.44855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0.56277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0.45783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0.60759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0.54545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0.59494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0.36046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0.59260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0.67331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0.44794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0.41558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0.57433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0.44927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0.59664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0.38823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0.57355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0.35955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0.62914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0.63658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0.39010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0.57013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0.52170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0.37313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0.57511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0.45454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0.57075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0.44444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0.62867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0.46260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0.54959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0.42570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0.53524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0.45744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0.61358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0.38613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0.63847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0.41904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0.61449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0.46238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0.58135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0.49700 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0.53642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0.45938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0.59949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0.47903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0.59427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0.40091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0.60768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0.53651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0.50876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24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3807" y="467710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57 PCs from features of non-filtered data with One-class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188841"/>
              </p:ext>
            </p:extLst>
          </p:nvPr>
        </p:nvGraphicFramePr>
        <p:xfrm>
          <a:off x="838200" y="1332566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/>
                <a:gridCol w="1680247"/>
                <a:gridCol w="1685365"/>
                <a:gridCol w="1748118"/>
                <a:gridCol w="1550894"/>
                <a:gridCol w="1712258"/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0.31759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0.56555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0.40740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0.61510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0.4375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0.51083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0.50574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0.56473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0.50393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0.55569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0.52136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0.50604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0.45070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0.65967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0.35714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0.50076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0.46938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0.56384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0.59677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0.49374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0.46913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0.56346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0.48192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0.61181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0.49350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0.57357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0.53488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0.55921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0.59850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0.49882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0.56709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0.51154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0.36231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0.51525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0.36470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0.61664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0.37078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0.65784 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0.75365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0.41463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0.56108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0.49225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0.49253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0.58472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0.57575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0.54945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0.55555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0.57685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0.58448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0.51563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0.52610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0.53144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0.38297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0.63152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0.49504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0.61320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0.50476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0.61774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0.51991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0.52022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0.49373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0.52838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0.42964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0.60301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0.45394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0.56074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0.49018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0.59003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0.59287</a:t>
                      </a:r>
                    </a:p>
                    <a:p>
                      <a:r>
                        <a:rPr lang="en-US" smtClean="0">
                          <a:latin typeface="+mn-lt"/>
                        </a:rPr>
                        <a:t>FAR: 0.49979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0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6495</TotalTime>
  <Words>1540</Words>
  <Application>Microsoft Office PowerPoint</Application>
  <PresentationFormat>Широкоэкранный</PresentationFormat>
  <Paragraphs>492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Mangal</vt:lpstr>
      <vt:lpstr>Mangal (Основной текст)</vt:lpstr>
      <vt:lpstr>Office Theme</vt:lpstr>
      <vt:lpstr>Results for User-Authentication with One-class SVMs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Svetlana Blinova</cp:lastModifiedBy>
  <cp:revision>12</cp:revision>
  <dcterms:created xsi:type="dcterms:W3CDTF">2017-10-12T04:52:15Z</dcterms:created>
  <dcterms:modified xsi:type="dcterms:W3CDTF">2017-11-01T22:39:08Z</dcterms:modified>
</cp:coreProperties>
</file>