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5" d="100"/>
          <a:sy n="85" d="100"/>
        </p:scale>
        <p:origin x="4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for User-Identification with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12182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0.00892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0.00337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0.10526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0.00518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0.03278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0.00901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0.01265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0.00170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0.09302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0.00531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0.01041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0.01277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0.02857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0.00601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0.10666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0.01808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0.01162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0.09210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0.00435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0.00407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0.00600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0.01746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0.00508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0.02816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0.00767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0.03529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 0.00742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0.01123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0.00408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0.00337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0.01265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0.04166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0.05797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0.01072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0.03587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0.02811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0.01866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0.01253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0.00975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0.00171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0.01817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0.00369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0.05552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0.01126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0.02022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0.00374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0.02862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0.00489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0.01097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original features from filtered </a:t>
            </a:r>
            <a:r>
              <a:rPr lang="en-US" dirty="0" smtClean="0"/>
              <a:t>data with SVMs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original features from non-filtered data with </a:t>
            </a:r>
            <a:r>
              <a:rPr lang="en-US" dirty="0" smtClean="0"/>
              <a:t>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3053"/>
              </p:ext>
            </p:extLst>
          </p:nvPr>
        </p:nvGraphicFramePr>
        <p:xfrm>
          <a:off x="518099" y="1135343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0.02678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0.13157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0.03278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0.02500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0.01351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0.02953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0.00341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0.09302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0.01063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0.02105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0.01277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0.00170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0.02857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0.01288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0.14666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0.03617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0.01162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0.09210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0.00217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0.00407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0.01029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0.02183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0.00508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0.02816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0.00767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0.03529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0.02475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0.02247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0.00816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57691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0.01777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0.00422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0.04477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0.01518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0.06944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0.04347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0.03139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0.00168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0.02409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0.00172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0.02298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0.021333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0.02222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0.010025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0.02195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0.00830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0.00171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0.02476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0.00497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0.07786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0.01560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0.03207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0.00621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0.03050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0.00549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0.01303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1383" y="413922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40 PCs from features of filtered data with </a:t>
            </a:r>
            <a:r>
              <a:rPr lang="en-US" dirty="0" smtClean="0"/>
              <a:t>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05543"/>
              </p:ext>
            </p:extLst>
          </p:nvPr>
        </p:nvGraphicFramePr>
        <p:xfrm>
          <a:off x="788894" y="1269813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56436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0.17857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0.01518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0.52631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0.17098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0.78688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0.04672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0.47499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0.06153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0.19369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0.03697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0.27848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0.034982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0.56976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0.09840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0.08421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0.16243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0.11458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0.07061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0.18723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0.05013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0.04081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0.07130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0.28000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0.17312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0.51162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0.08684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0.36842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0.06100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0.00407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0.04460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0.18777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0.03220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0.80281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0.03324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0.35294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0.04455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0.61797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0.07623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0.37551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0.02742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0.23999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0.02533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0.71641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0.03544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0.88888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0.02158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0.65217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0.02789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0.16143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0.02439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0.14056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0.03275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0.21839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0.09866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0.05555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0.13283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0.03200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0.11463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0.15353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0.03160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0.17770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0.03529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0.5189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0.10164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0.44668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0.08249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0.37669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0.06865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0.17924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0.03585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5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395992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40 PCs from features of non-filtered data with </a:t>
            </a:r>
            <a:r>
              <a:rPr lang="en-US" dirty="0" smtClean="0"/>
              <a:t>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15327"/>
              </p:ext>
            </p:extLst>
          </p:nvPr>
        </p:nvGraphicFramePr>
        <p:xfrm>
          <a:off x="838200" y="1314636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0.23214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0.03713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0.65789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0.12176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0.67213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0.03037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0.51249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0.08571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0.12613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0.02521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0.30802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0.05546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0.67442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0.10526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0.13452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0.15625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0.0615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0.13617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0.05183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5930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0.08163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0.08333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0.24806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0.7093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0.09181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0.48684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0.10022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0.02439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0.04117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0.25764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0.03305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0.85915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0.06138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0.42353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0.07673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0.61798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0.08296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0.35102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0.02142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0.28889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0.02027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0.79104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0.03291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0.76389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0.04796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0.6087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0.01717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0.13004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0.01514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0.13253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0.02845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0.24138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0.12533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0.15288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0.09268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0.11203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0.02220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0.21681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0.04295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0.6062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0.11907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0.46791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0.08905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0.40371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0.07337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0.14663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0.02949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45874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57 PCs from features of filtered data </a:t>
            </a:r>
            <a:r>
              <a:rPr lang="en-US" dirty="0" smtClean="0"/>
              <a:t>with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10262"/>
              </p:ext>
            </p:extLst>
          </p:nvPr>
        </p:nvGraphicFramePr>
        <p:xfrm>
          <a:off x="838200" y="1233955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0.3125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0.03375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0.61842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smtClean="0">
                          <a:latin typeface="+mn-lt"/>
                        </a:rPr>
                        <a:t>: 0.13472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0.80328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smtClean="0">
                          <a:latin typeface="+mn-lt"/>
                        </a:rPr>
                        <a:t>: 0.07253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0.20270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0.04286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0.31223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0.05802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0.81395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0.09474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0.16667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0.33617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0.04248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0.05714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0.08161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0.5814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0.43421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0.02033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0.05832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0.19650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0.05593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0.61972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0.48235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0.42697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0.11211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0.26531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0.05827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0.33777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0.03040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0.74627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0.80556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0.78261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0.23318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0.01430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0.20481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 0.02155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0.25287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0.11111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0.15288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0.112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0.17427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0.02904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0.23683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0.04688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0.56187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0.11154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0.47974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0.20533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0.04088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2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467710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57 PCs from features of non-filtered data with </a:t>
            </a:r>
            <a:r>
              <a:rPr lang="en-US" dirty="0" smtClean="0"/>
              <a:t>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26252"/>
              </p:ext>
            </p:extLst>
          </p:nvPr>
        </p:nvGraphicFramePr>
        <p:xfrm>
          <a:off x="838200" y="1332566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0.23214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0.03713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0.65789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0.12176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0.67213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0.03037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0.51249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0.08571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0.17117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0.04706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0.30802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0.05546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0.67442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0.10526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0.13452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0.15625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0.0615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0.26383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0.04673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0.08163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0.08333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0.24806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0.7093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0.09181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0.48684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0.10022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0.01220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0.05060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0.25764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0.03305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0.85915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0.06138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0.42353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0.07673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0.61798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0.08296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0.32653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0.02913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0.28889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0.02027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0.79104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0.03291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0.76389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0.04796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0.6087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0.01717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0.17937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0.01934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0.13253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0.02845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0.24138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0.12533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0.15288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0.09268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0.14523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0.02647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0.21681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0.04295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0.6062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0.11907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0.46791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0.08905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0.40371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0.07337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0.18305</a:t>
                      </a:r>
                    </a:p>
                    <a:p>
                      <a:r>
                        <a:rPr lang="en-US" smtClean="0">
                          <a:latin typeface="+mn-lt"/>
                        </a:rPr>
                        <a:t>FAR: 0.03656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0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6579</TotalTime>
  <Words>1525</Words>
  <Application>Microsoft Office PowerPoint</Application>
  <PresentationFormat>Широкоэкранный</PresentationFormat>
  <Paragraphs>499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Results for User-Identification with SVMs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Svetlana Blinova</cp:lastModifiedBy>
  <cp:revision>28</cp:revision>
  <dcterms:created xsi:type="dcterms:W3CDTF">2017-10-12T04:52:15Z</dcterms:created>
  <dcterms:modified xsi:type="dcterms:W3CDTF">2017-11-01T22:37:37Z</dcterms:modified>
</cp:coreProperties>
</file>