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AE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70610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0.10730</a:t>
                      </a:r>
                    </a:p>
                    <a:p>
                      <a:r>
                        <a:rPr lang="en-US" dirty="0" smtClean="0"/>
                        <a:t>FAR: 0.77011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0.72627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0.04688</a:t>
                      </a:r>
                    </a:p>
                    <a:p>
                      <a:r>
                        <a:rPr lang="en-US" dirty="0" smtClean="0"/>
                        <a:t>FAR: 0.68992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0.08046</a:t>
                      </a:r>
                    </a:p>
                    <a:p>
                      <a:r>
                        <a:rPr lang="en-US" dirty="0" smtClean="0"/>
                        <a:t>FAR: 0.79821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0.08136</a:t>
                      </a:r>
                    </a:p>
                    <a:p>
                      <a:r>
                        <a:rPr lang="en-US" dirty="0" smtClean="0"/>
                        <a:t>FAR: 0.85519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0.11538</a:t>
                      </a:r>
                    </a:p>
                    <a:p>
                      <a:r>
                        <a:rPr lang="en-US" dirty="0" smtClean="0"/>
                        <a:t>FAR: 0.63910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0.16901</a:t>
                      </a:r>
                    </a:p>
                    <a:p>
                      <a:r>
                        <a:rPr lang="en-US" dirty="0" smtClean="0"/>
                        <a:t>FAR: 0.67042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0.79672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0.20408</a:t>
                      </a:r>
                    </a:p>
                    <a:p>
                      <a:r>
                        <a:rPr lang="en-US" dirty="0" smtClean="0"/>
                        <a:t>FAR: 0.74783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0.10829</a:t>
                      </a:r>
                    </a:p>
                    <a:p>
                      <a:r>
                        <a:rPr lang="en-US" dirty="0" smtClean="0"/>
                        <a:t>FAR: 0.73567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0.10700</a:t>
                      </a:r>
                    </a:p>
                    <a:p>
                      <a:r>
                        <a:rPr lang="en-US" dirty="0" smtClean="0"/>
                        <a:t>FAR: 0.69777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0.08434</a:t>
                      </a:r>
                    </a:p>
                    <a:p>
                      <a:r>
                        <a:rPr lang="en-US" dirty="0" smtClean="0"/>
                        <a:t>FAR: 0.57015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0.70860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0.04651</a:t>
                      </a:r>
                    </a:p>
                    <a:p>
                      <a:r>
                        <a:rPr lang="en-US" dirty="0" smtClean="0"/>
                        <a:t>FAR: 0.79207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0.12469</a:t>
                      </a:r>
                    </a:p>
                    <a:p>
                      <a:r>
                        <a:rPr lang="en-US" dirty="0" smtClean="0"/>
                        <a:t>FAR: 0.76504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0.09957</a:t>
                      </a:r>
                    </a:p>
                    <a:p>
                      <a:r>
                        <a:rPr lang="en-US" dirty="0" smtClean="0"/>
                        <a:t>FAR: 0.68143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0.23188</a:t>
                      </a:r>
                    </a:p>
                    <a:p>
                      <a:r>
                        <a:rPr lang="en-US" dirty="0" smtClean="0"/>
                        <a:t>FAR: 0.50865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0.74889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0.54126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0.88287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0.72333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0.10448</a:t>
                      </a:r>
                    </a:p>
                    <a:p>
                      <a:r>
                        <a:rPr lang="en-US" dirty="0" smtClean="0"/>
                        <a:t>FAR: 0.55387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0.65168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0.15278</a:t>
                      </a:r>
                    </a:p>
                    <a:p>
                      <a:r>
                        <a:rPr lang="en-US" dirty="0" smtClean="0"/>
                        <a:t>FAR: 0.70984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0.10249</a:t>
                      </a:r>
                    </a:p>
                    <a:p>
                      <a:r>
                        <a:rPr lang="en-US" dirty="0" smtClean="0"/>
                        <a:t>FAR: 0.69691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0.06426</a:t>
                      </a:r>
                    </a:p>
                    <a:p>
                      <a:r>
                        <a:rPr lang="en-US" dirty="0" smtClean="0"/>
                        <a:t>FAR: 0.70757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0.19149</a:t>
                      </a:r>
                    </a:p>
                    <a:p>
                      <a:r>
                        <a:rPr lang="en-US" dirty="0" smtClean="0"/>
                        <a:t>FAR: 0.87391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0.82826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0.84487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0.11504</a:t>
                      </a:r>
                    </a:p>
                    <a:p>
                      <a:r>
                        <a:rPr lang="en-US" dirty="0" smtClean="0"/>
                        <a:t>FAR: 0.90469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0.09733</a:t>
                      </a:r>
                    </a:p>
                    <a:p>
                      <a:r>
                        <a:rPr lang="en-US" dirty="0" smtClean="0"/>
                        <a:t>FAR: 0.70322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0.15078</a:t>
                      </a:r>
                    </a:p>
                    <a:p>
                      <a:r>
                        <a:rPr lang="en-US" dirty="0" smtClean="0"/>
                        <a:t>FAR: 0.65054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0.09453</a:t>
                      </a:r>
                    </a:p>
                    <a:p>
                      <a:r>
                        <a:rPr lang="en-US" dirty="0" smtClean="0"/>
                        <a:t>FAR: 0.73734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0.11971</a:t>
                      </a:r>
                    </a:p>
                    <a:p>
                      <a:r>
                        <a:rPr lang="en-US" dirty="0" smtClean="0"/>
                        <a:t>FAR: 0.73901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0.10531</a:t>
                      </a:r>
                    </a:p>
                    <a:p>
                      <a:r>
                        <a:rPr lang="en-US" dirty="0" smtClean="0"/>
                        <a:t>FAR: 0.80673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</a:t>
            </a:r>
            <a:r>
              <a:rPr lang="en-US" dirty="0" smtClean="0"/>
              <a:t>SVMs (3 types of AE)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(3 types of AE)</a:t>
            </a:r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69494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0.08584</a:t>
                      </a:r>
                    </a:p>
                    <a:p>
                      <a:r>
                        <a:rPr lang="en-US" dirty="0" smtClean="0"/>
                        <a:t>FAR: 0.77861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0.89040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0.69840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0.12644</a:t>
                      </a:r>
                    </a:p>
                    <a:p>
                      <a:r>
                        <a:rPr lang="en-US" dirty="0" smtClean="0"/>
                        <a:t>FAR: 0.81607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0.12073</a:t>
                      </a:r>
                    </a:p>
                    <a:p>
                      <a:r>
                        <a:rPr lang="en-US" dirty="0" smtClean="0"/>
                        <a:t>FAR: 0.83411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0.12393</a:t>
                      </a:r>
                    </a:p>
                    <a:p>
                      <a:r>
                        <a:rPr lang="en-US" dirty="0" smtClean="0"/>
                        <a:t>FAR: 0.74647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0.15493</a:t>
                      </a:r>
                    </a:p>
                    <a:p>
                      <a:r>
                        <a:rPr lang="en-US" dirty="0" smtClean="0"/>
                        <a:t>FAR: 0.77175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0.06122</a:t>
                      </a:r>
                    </a:p>
                    <a:p>
                      <a:r>
                        <a:rPr lang="en-US" dirty="0" smtClean="0"/>
                        <a:t>FAR: 0.74808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0.03061</a:t>
                      </a:r>
                    </a:p>
                    <a:p>
                      <a:r>
                        <a:rPr lang="en-US" dirty="0" smtClean="0"/>
                        <a:t>FAR: 0.80961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0.12442</a:t>
                      </a:r>
                    </a:p>
                    <a:p>
                      <a:r>
                        <a:rPr lang="en-US" dirty="0" smtClean="0"/>
                        <a:t>FAR: 0.88365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0.86810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0.83808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0.82759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0.18605</a:t>
                      </a:r>
                    </a:p>
                    <a:p>
                      <a:r>
                        <a:rPr lang="en-US" dirty="0" smtClean="0"/>
                        <a:t>FAR: 0.73998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0.09726</a:t>
                      </a:r>
                    </a:p>
                    <a:p>
                      <a:r>
                        <a:rPr lang="en-US" dirty="0" smtClean="0"/>
                        <a:t>FAR: 0.80323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0.74864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0.11594</a:t>
                      </a:r>
                    </a:p>
                    <a:p>
                      <a:r>
                        <a:rPr lang="en-US" dirty="0" smtClean="0"/>
                        <a:t>FAR: 0.71160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0.09412</a:t>
                      </a:r>
                    </a:p>
                    <a:p>
                      <a:r>
                        <a:rPr lang="en-US" dirty="0" smtClean="0"/>
                        <a:t>FAR: 0.80139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0.47354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0.08049</a:t>
                      </a:r>
                    </a:p>
                    <a:p>
                      <a:r>
                        <a:rPr lang="en-US" dirty="0" smtClean="0"/>
                        <a:t>FAR: 0.82788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0.74116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0.10448</a:t>
                      </a:r>
                    </a:p>
                    <a:p>
                      <a:r>
                        <a:rPr lang="en-US" dirty="0" smtClean="0"/>
                        <a:t>FAR: 0.77491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FRR: 0.10606</a:t>
                      </a:r>
                    </a:p>
                    <a:p>
                      <a:r>
                        <a:rPr lang="en-US" smtClean="0"/>
                        <a:t>FAR: 0.49976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0.08333</a:t>
                      </a:r>
                    </a:p>
                    <a:p>
                      <a:r>
                        <a:rPr lang="en-US" dirty="0" smtClean="0"/>
                        <a:t>FAR: 0.74007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0.09418</a:t>
                      </a:r>
                    </a:p>
                    <a:p>
                      <a:r>
                        <a:rPr lang="en-US" dirty="0" smtClean="0"/>
                        <a:t>FAR: 0.69868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0.11245</a:t>
                      </a:r>
                    </a:p>
                    <a:p>
                      <a:r>
                        <a:rPr lang="en-US" dirty="0" smtClean="0"/>
                        <a:t>FAR: 0.79631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0.08511</a:t>
                      </a:r>
                    </a:p>
                    <a:p>
                      <a:r>
                        <a:rPr lang="en-US" dirty="0" smtClean="0"/>
                        <a:t>FAR: 0.91413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0.09901</a:t>
                      </a:r>
                    </a:p>
                    <a:p>
                      <a:r>
                        <a:rPr lang="en-US" dirty="0" smtClean="0"/>
                        <a:t>FAR: 0.81073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0.92661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0.07743</a:t>
                      </a:r>
                    </a:p>
                    <a:p>
                      <a:r>
                        <a:rPr lang="en-US" dirty="0" smtClean="0"/>
                        <a:t>FAR: 0.89594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0.10098</a:t>
                      </a:r>
                    </a:p>
                    <a:p>
                      <a:r>
                        <a:rPr lang="en-US" dirty="0" smtClean="0"/>
                        <a:t>FAR: 0.77988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0.11735</a:t>
                      </a:r>
                    </a:p>
                    <a:p>
                      <a:r>
                        <a:rPr lang="en-US" dirty="0" smtClean="0"/>
                        <a:t>FAR: 0.81681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0.10038</a:t>
                      </a:r>
                    </a:p>
                    <a:p>
                      <a:r>
                        <a:rPr lang="en-US" dirty="0" smtClean="0"/>
                        <a:t>FAR: 0.73099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0.10913</a:t>
                      </a:r>
                    </a:p>
                    <a:p>
                      <a:r>
                        <a:rPr lang="en-US" dirty="0" smtClean="0"/>
                        <a:t>FAR: 0.75098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0.09909</a:t>
                      </a:r>
                    </a:p>
                    <a:p>
                      <a:r>
                        <a:rPr lang="en-US" smtClean="0"/>
                        <a:t>FAR: 0.82392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6540</TotalTime>
  <Words>537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25</cp:revision>
  <dcterms:created xsi:type="dcterms:W3CDTF">2017-10-12T04:52:15Z</dcterms:created>
  <dcterms:modified xsi:type="dcterms:W3CDTF">2017-10-28T18:05:22Z</dcterms:modified>
</cp:coreProperties>
</file>