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68045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0.08155</a:t>
                      </a:r>
                    </a:p>
                    <a:p>
                      <a:r>
                        <a:rPr lang="en-US" dirty="0" smtClean="0"/>
                        <a:t>FAR: 0.67710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0.74882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0.14062</a:t>
                      </a:r>
                    </a:p>
                    <a:p>
                      <a:r>
                        <a:rPr lang="en-US" dirty="0" smtClean="0"/>
                        <a:t>FAR: 0.76673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0.10345</a:t>
                      </a:r>
                    </a:p>
                    <a:p>
                      <a:r>
                        <a:rPr lang="en-US" dirty="0" smtClean="0"/>
                        <a:t>FAR: 0.60223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0.08261</a:t>
                      </a:r>
                    </a:p>
                    <a:p>
                      <a:r>
                        <a:rPr lang="en-US" dirty="0" smtClean="0"/>
                        <a:t>FAR: 0.43239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0.63706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0.07042</a:t>
                      </a:r>
                    </a:p>
                    <a:p>
                      <a:r>
                        <a:rPr lang="en-US" dirty="0" smtClean="0"/>
                        <a:t>FAR: 0.55425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0.74962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0.15306</a:t>
                      </a:r>
                    </a:p>
                    <a:p>
                      <a:r>
                        <a:rPr lang="en-US" dirty="0" smtClean="0"/>
                        <a:t>FAR: 0.68192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0.09664</a:t>
                      </a:r>
                    </a:p>
                    <a:p>
                      <a:r>
                        <a:rPr lang="en-US" dirty="0" smtClean="0"/>
                        <a:t>FAR: 0.68938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0.69811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0.82226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0.50024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0.55833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0.13808</a:t>
                      </a:r>
                    </a:p>
                    <a:p>
                      <a:r>
                        <a:rPr lang="en-US" dirty="0" smtClean="0"/>
                        <a:t>FAR: 0.64490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0.58639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0.37335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0.69589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0.14607</a:t>
                      </a:r>
                    </a:p>
                    <a:p>
                      <a:r>
                        <a:rPr lang="en-US" dirty="0" smtClean="0"/>
                        <a:t>FAR: 0.62197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0.08051</a:t>
                      </a:r>
                    </a:p>
                    <a:p>
                      <a:r>
                        <a:rPr lang="en-US" dirty="0" smtClean="0"/>
                        <a:t>FAR: 0.58813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0.12217</a:t>
                      </a:r>
                    </a:p>
                    <a:p>
                      <a:r>
                        <a:rPr lang="en-US" dirty="0" smtClean="0"/>
                        <a:t>FAR: 0.61006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0.32119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0.07809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0.17703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0.14798</a:t>
                      </a:r>
                    </a:p>
                    <a:p>
                      <a:r>
                        <a:rPr lang="en-US" dirty="0" smtClean="0"/>
                        <a:t>FAR: 0.60946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0.12450</a:t>
                      </a:r>
                    </a:p>
                    <a:p>
                      <a:r>
                        <a:rPr lang="en-US" dirty="0" smtClean="0"/>
                        <a:t>FAR: 0.80648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0.14894</a:t>
                      </a:r>
                    </a:p>
                    <a:p>
                      <a:r>
                        <a:rPr lang="en-US" dirty="0" smtClean="0"/>
                        <a:t>FAR: 0.93370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0.83600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0.87599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0.06883</a:t>
                      </a:r>
                    </a:p>
                    <a:p>
                      <a:r>
                        <a:rPr lang="en-US" dirty="0" smtClean="0"/>
                        <a:t>FAR: 0.63742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0.10555</a:t>
                      </a:r>
                    </a:p>
                    <a:p>
                      <a:r>
                        <a:rPr lang="en-US" dirty="0" smtClean="0"/>
                        <a:t>FAR: 0.66920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0.12108</a:t>
                      </a:r>
                    </a:p>
                    <a:p>
                      <a:r>
                        <a:rPr lang="en-US" dirty="0" smtClean="0"/>
                        <a:t>FAR: 0.62559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0.11727</a:t>
                      </a:r>
                    </a:p>
                    <a:p>
                      <a:r>
                        <a:rPr lang="en-US" dirty="0" smtClean="0"/>
                        <a:t>FAR: 0.60443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0.12477</a:t>
                      </a:r>
                    </a:p>
                    <a:p>
                      <a:r>
                        <a:rPr lang="en-US" dirty="0" smtClean="0"/>
                        <a:t>FAR: 0.58624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0.10244</a:t>
                      </a:r>
                    </a:p>
                    <a:p>
                      <a:r>
                        <a:rPr lang="en-US" dirty="0" smtClean="0"/>
                        <a:t>FAR: 0.60028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15215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0.11588</a:t>
                      </a:r>
                    </a:p>
                    <a:p>
                      <a:r>
                        <a:rPr lang="en-US" dirty="0" smtClean="0"/>
                        <a:t>FAR: 0.83353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0.03704</a:t>
                      </a:r>
                    </a:p>
                    <a:p>
                      <a:r>
                        <a:rPr lang="en-US" dirty="0" smtClean="0"/>
                        <a:t>FAR: 0.63188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0.25000</a:t>
                      </a:r>
                    </a:p>
                    <a:p>
                      <a:r>
                        <a:rPr lang="en-US" dirty="0" smtClean="0"/>
                        <a:t>FAR: 0.67342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0.17241</a:t>
                      </a:r>
                    </a:p>
                    <a:p>
                      <a:r>
                        <a:rPr lang="en-US" dirty="0" smtClean="0"/>
                        <a:t>FAR: 0.54063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0.13478</a:t>
                      </a:r>
                    </a:p>
                    <a:p>
                      <a:r>
                        <a:rPr lang="en-US" dirty="0" smtClean="0"/>
                        <a:t>FAR: 0.57590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0.10256</a:t>
                      </a:r>
                    </a:p>
                    <a:p>
                      <a:r>
                        <a:rPr lang="en-US" dirty="0" smtClean="0"/>
                        <a:t>FAR: 0.70529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0.29990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0.68254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0.84302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0.09244</a:t>
                      </a:r>
                    </a:p>
                    <a:p>
                      <a:r>
                        <a:rPr lang="en-US" dirty="0" smtClean="0"/>
                        <a:t>FAR: 0.57932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0.86346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0.14458</a:t>
                      </a:r>
                    </a:p>
                    <a:p>
                      <a:r>
                        <a:rPr lang="en-US" dirty="0" smtClean="0"/>
                        <a:t>FAR: 0.68196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0.12987</a:t>
                      </a:r>
                    </a:p>
                    <a:p>
                      <a:r>
                        <a:rPr lang="en-US" dirty="0" smtClean="0"/>
                        <a:t>FAR: 0.48907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0.09302</a:t>
                      </a:r>
                    </a:p>
                    <a:p>
                      <a:r>
                        <a:rPr lang="en-US" dirty="0" smtClean="0"/>
                        <a:t>FAR: 0.52939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0.11715</a:t>
                      </a:r>
                    </a:p>
                    <a:p>
                      <a:r>
                        <a:rPr lang="en-US" dirty="0" smtClean="0"/>
                        <a:t>FAR: 0.76713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0.66310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0.14493</a:t>
                      </a:r>
                    </a:p>
                    <a:p>
                      <a:r>
                        <a:rPr lang="en-US" dirty="0" smtClean="0"/>
                        <a:t>FAR: 0.28026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0.66369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0.63722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0.13559</a:t>
                      </a:r>
                    </a:p>
                    <a:p>
                      <a:r>
                        <a:rPr lang="en-US" dirty="0" smtClean="0"/>
                        <a:t>FAR: 0.56022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0.05430</a:t>
                      </a:r>
                    </a:p>
                    <a:p>
                      <a:r>
                        <a:rPr lang="en-US" dirty="0" smtClean="0"/>
                        <a:t>FAR: 0.78341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0.20991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0.10128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0.29102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0.12108</a:t>
                      </a:r>
                    </a:p>
                    <a:p>
                      <a:r>
                        <a:rPr lang="en-US" dirty="0" smtClean="0"/>
                        <a:t>FAR: 0.50951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0.12450</a:t>
                      </a:r>
                    </a:p>
                    <a:p>
                      <a:r>
                        <a:rPr lang="en-US" dirty="0" smtClean="0"/>
                        <a:t>FAR: 0.87162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0.20213</a:t>
                      </a:r>
                    </a:p>
                    <a:p>
                      <a:r>
                        <a:rPr lang="en-US" dirty="0" smtClean="0"/>
                        <a:t>FAR: 0.91413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0.09901</a:t>
                      </a:r>
                    </a:p>
                    <a:p>
                      <a:r>
                        <a:rPr lang="en-US" dirty="0" smtClean="0"/>
                        <a:t>FAR: 0.81279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0.07619</a:t>
                      </a:r>
                    </a:p>
                    <a:p>
                      <a:r>
                        <a:rPr lang="en-US" dirty="0" smtClean="0"/>
                        <a:t>FAR: 0.88621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0.08907</a:t>
                      </a:r>
                    </a:p>
                    <a:p>
                      <a:r>
                        <a:rPr lang="en-US" dirty="0" smtClean="0"/>
                        <a:t>FAR: 0.74163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0.09998</a:t>
                      </a:r>
                    </a:p>
                    <a:p>
                      <a:r>
                        <a:rPr lang="en-US" dirty="0" smtClean="0"/>
                        <a:t>FAR: 0.78674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0.13646</a:t>
                      </a:r>
                    </a:p>
                    <a:p>
                      <a:r>
                        <a:rPr lang="en-US" dirty="0" smtClean="0"/>
                        <a:t>FAR: 0.50301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0.13493</a:t>
                      </a:r>
                    </a:p>
                    <a:p>
                      <a:r>
                        <a:rPr lang="en-US" dirty="0" smtClean="0"/>
                        <a:t>FAR: 0.57047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0.11198</a:t>
                      </a:r>
                    </a:p>
                    <a:p>
                      <a:r>
                        <a:rPr lang="en-US" dirty="0" smtClean="0"/>
                        <a:t>FAR: 0.62125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0.11502</a:t>
                      </a:r>
                    </a:p>
                    <a:p>
                      <a:r>
                        <a:rPr lang="en-US" smtClean="0"/>
                        <a:t>FAR: 0.62229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519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25</cp:revision>
  <dcterms:created xsi:type="dcterms:W3CDTF">2017-10-12T04:52:15Z</dcterms:created>
  <dcterms:modified xsi:type="dcterms:W3CDTF">2017-11-02T06:38:16Z</dcterms:modified>
</cp:coreProperties>
</file>