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79279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0.37339,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0.47015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0.48148,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0.57839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0.390625, </a:t>
                      </a:r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0.4420</a:t>
                      </a:r>
                      <a:r>
                        <a:rPr lang="en-US" dirty="0" smtClean="0">
                          <a:latin typeface="Mangal (Основной текст)"/>
                        </a:rPr>
                        <a:t>4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0.37931,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0.4428</a:t>
                      </a:r>
                      <a:r>
                        <a:rPr lang="en-US" dirty="0" smtClean="0">
                          <a:latin typeface="Mangal (Основной текст)"/>
                        </a:rPr>
                        <a:t>6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0.43913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0.50025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0.37179,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0.49295</a:t>
                      </a:r>
                    </a:p>
                    <a:p>
                      <a:r>
                        <a:rPr lang="en-US" baseline="0" dirty="0" smtClean="0">
                          <a:latin typeface="+mn-lt"/>
                        </a:rPr>
                        <a:t>FAR: 0.52712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0.35176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0.49061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0.49580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0.41200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0.36625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0.38554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0.46149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0.44968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0.48536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0.46267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0.51561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0.47058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0.40168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0.50561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0.50762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0.52042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0.46606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0.63345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0.56716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0.54274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0.49956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0.34978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0.56251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0.47768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0.35106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0.54021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0.34653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0.60082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0.41904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0.51602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0.47773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0.48052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0.39663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0.53424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0.46182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0.53872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0.42052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0.46759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0.48439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0.45090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0.48973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filtered data with One-class 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11550"/>
              </p:ext>
            </p:extLst>
          </p:nvPr>
        </p:nvGraphicFramePr>
        <p:xfrm>
          <a:off x="518099" y="113534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0.46351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0.49039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0.54320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0.52333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0.375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0.57351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0.49425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0.43080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0.48696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0.56575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0.44871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0.45070</a:t>
                      </a:r>
                    </a:p>
                    <a:p>
                      <a:r>
                        <a:rPr lang="en-US" baseline="0" dirty="0" smtClean="0">
                          <a:latin typeface="+mn-lt"/>
                        </a:rPr>
                        <a:t>FAR: 0.55885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0.47158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0.38775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0.51441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0.40756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0.55751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0.52984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0.46940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0.50649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0.48753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0.37112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0.46605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0.41251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0.42352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0.40416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0.43820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0.61659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0.39831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0.50629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0.41628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0.61578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0.42424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0.47704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0.51381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FFRR: 0.45291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0.53845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0.48854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0.44680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0.53206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0.36633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0.54357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0.44761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0.55225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0.36032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0.52532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0.44713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0.52240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0.47221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0.51011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0.51923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0.48439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0.43400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0.51074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1383" y="41392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81017"/>
              </p:ext>
            </p:extLst>
          </p:nvPr>
        </p:nvGraphicFramePr>
        <p:xfrm>
          <a:off x="788894" y="126981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0.48927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0.56078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0.51851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0.57524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0.51562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0.55372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0.39130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0.60416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0.61953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0.46478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0.55731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0.38775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0.60931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0.61830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0.47059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0.55904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0.56378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0.50034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0.65348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0.51948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0.37209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0.63668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0.65690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0.44852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0.54545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0.57273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0.54117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0.57751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0.44943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0.56950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0.52119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0.53760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0.51127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0.62468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0.60606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0.56601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0.43055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0.48879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0.53213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0.64565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0.56435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0.63847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0.55238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0.55039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0.33198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0.57511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0.53989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0.47021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0.60485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0.52240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0.58328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0.58570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0.47679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0.54572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39599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28536"/>
              </p:ext>
            </p:extLst>
          </p:nvPr>
        </p:nvGraphicFramePr>
        <p:xfrm>
          <a:off x="838200" y="131463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0.52789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0.53086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0.54640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0.46875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0.58341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0.72413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0.42174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0.60264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0.52564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0.48221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0.47887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0.60491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0.62928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0.57757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0.48739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0.57693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0.59229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0.44155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0.64400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0.62733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0.51464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0.54330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0.54545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0.42028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0.65157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0.52941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0.56215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0.61928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0.55085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0.51106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0.55604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0.65098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0.48484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0.53620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0.58074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0.54215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0.49799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0.49629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0.61413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0.40594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0.63176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0.34285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0.61634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0.53846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0.51931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0.52250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0.51767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0.47318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0.61005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0.59780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0.46630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0.58144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0.50106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5874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06386"/>
              </p:ext>
            </p:extLst>
          </p:nvPr>
        </p:nvGraphicFramePr>
        <p:xfrm>
          <a:off x="838200" y="1233955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0.56223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0.49651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0.56790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0.56738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0.64062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0.61545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0.41379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0.60223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0.46087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0.55001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0.55982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0.52799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0.45070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0.63664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0.45918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0.57245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0.40816 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0.57894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0.59380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0.44855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0.56277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0.60759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0.54545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0.59494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0.36046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0.59260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0.41841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0.56734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0.41558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0.57433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0.44927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0.59664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0.38823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0.57355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0.35955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0.62914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0.43644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0.62436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0.57013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0.37313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0.57511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0.57075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0.44444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0.62867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0.34978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0.59465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0.53524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0.38613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0.63847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0.41904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0.61449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0.44130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0.60258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0.49700 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0.53642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0.45938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0.59949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0.47903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0.59427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0.40091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0.60768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0.43447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0.58879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67710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03498"/>
              </p:ext>
            </p:extLst>
          </p:nvPr>
        </p:nvGraphicFramePr>
        <p:xfrm>
          <a:off x="838200" y="1332566"/>
          <a:ext cx="11008658" cy="513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0.31759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0.56555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0.40740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0.61510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0.51083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0.50574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0.61550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0.52136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0.50604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0.45070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0.65967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0.35714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0.50076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0.56384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0.38235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0.60828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0.56346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0.61181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0.57357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0.53488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0.55921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0.57322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0.53290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0.56709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0.51154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0.36231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0.36470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0.61664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0.37078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0.65784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0.48729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0.57639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0.56108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0.49225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0.58472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0.57575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0.55555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0.57685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0.43946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0.62460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0.52610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0.53144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0.38297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0.63152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0.49504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0.61774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0.59193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45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0.49373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0.52838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0.42964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0.60301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0.56074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0.49018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0.59003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0.45596</a:t>
                      </a:r>
                    </a:p>
                    <a:p>
                      <a:r>
                        <a:rPr lang="en-US" smtClean="0">
                          <a:latin typeface="+mn-lt"/>
                        </a:rPr>
                        <a:t>FAR: 0.59160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1539</Words>
  <Application>Microsoft Office PowerPoint</Application>
  <PresentationFormat>Широкоэкранный</PresentationFormat>
  <Paragraphs>494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Mangal (Основной текст)</vt:lpstr>
      <vt:lpstr>Office Theme</vt:lpstr>
      <vt:lpstr>Results for User-Authentication with One-class SVMs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18</cp:revision>
  <dcterms:created xsi:type="dcterms:W3CDTF">2017-10-12T04:52:15Z</dcterms:created>
  <dcterms:modified xsi:type="dcterms:W3CDTF">2017-11-02T06:12:27Z</dcterms:modified>
</cp:coreProperties>
</file>