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07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0.08155</a:t>
                      </a:r>
                    </a:p>
                    <a:p>
                      <a:r>
                        <a:rPr lang="en-US" dirty="0" smtClean="0"/>
                        <a:t>FAR: 0.67710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0.74882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0.76673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0.10345</a:t>
                      </a:r>
                    </a:p>
                    <a:p>
                      <a:r>
                        <a:rPr lang="en-US" dirty="0" smtClean="0"/>
                        <a:t>FAR: 0.60223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0.09186</a:t>
                      </a:r>
                    </a:p>
                    <a:p>
                      <a:r>
                        <a:rPr lang="en-US" dirty="0" smtClean="0"/>
                        <a:t>FAR: 0.86391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0.63706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0.55425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0.74962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0.68192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0.09447</a:t>
                      </a:r>
                    </a:p>
                    <a:p>
                      <a:r>
                        <a:rPr lang="en-US" dirty="0" smtClean="0"/>
                        <a:t>FAR: 0.86331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0.69811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0.82226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0.50024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0.55833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0.12219</a:t>
                      </a:r>
                    </a:p>
                    <a:p>
                      <a:r>
                        <a:rPr lang="en-US" dirty="0" smtClean="0"/>
                        <a:t>FAR: 0.76652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0.58639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0.37335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0.69589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0.62197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0.10732</a:t>
                      </a:r>
                    </a:p>
                    <a:p>
                      <a:r>
                        <a:rPr lang="en-US" dirty="0" smtClean="0"/>
                        <a:t>FAR: 0.86420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0.61006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0.32119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0.17703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0.07202</a:t>
                      </a:r>
                    </a:p>
                    <a:p>
                      <a:r>
                        <a:rPr lang="en-US" dirty="0" smtClean="0"/>
                        <a:t>FAR: 0.80992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0.80648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0.93370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0.83600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0.87599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0.10398</a:t>
                      </a:r>
                    </a:p>
                    <a:p>
                      <a:r>
                        <a:rPr lang="en-US" dirty="0" smtClean="0"/>
                        <a:t>FAR: 0.89380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0.10555</a:t>
                      </a:r>
                    </a:p>
                    <a:p>
                      <a:r>
                        <a:rPr lang="en-US" dirty="0" smtClean="0"/>
                        <a:t>FAR: 0.66920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0.62559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0.11727</a:t>
                      </a:r>
                    </a:p>
                    <a:p>
                      <a:r>
                        <a:rPr lang="en-US" dirty="0" smtClean="0"/>
                        <a:t>FAR: 0.60443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0.12477</a:t>
                      </a:r>
                    </a:p>
                    <a:p>
                      <a:r>
                        <a:rPr lang="en-US" dirty="0" smtClean="0"/>
                        <a:t>FAR: 0.58624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0.09864</a:t>
                      </a:r>
                    </a:p>
                    <a:p>
                      <a:r>
                        <a:rPr lang="en-US" dirty="0" smtClean="0"/>
                        <a:t>FAR: 0.84361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 smtClean="0"/>
              <a:t>AE features </a:t>
            </a:r>
            <a:r>
              <a:rPr lang="en-US" dirty="0" smtClean="0"/>
              <a:t>from non-filtered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</a:t>
            </a:r>
            <a:r>
              <a:rPr lang="en-US" dirty="0" smtClean="0"/>
              <a:t>users </a:t>
            </a:r>
            <a:r>
              <a:rPr lang="en-US" dirty="0" smtClean="0"/>
              <a:t>using </a:t>
            </a:r>
            <a:r>
              <a:rPr lang="en-US" dirty="0"/>
              <a:t>AE </a:t>
            </a:r>
            <a:r>
              <a:rPr lang="en-US" dirty="0" smtClean="0"/>
              <a:t>features from </a:t>
            </a:r>
            <a:r>
              <a:rPr lang="en-US" dirty="0" smtClean="0"/>
              <a:t>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52938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0.11588</a:t>
                      </a:r>
                    </a:p>
                    <a:p>
                      <a:r>
                        <a:rPr lang="en-US" dirty="0" smtClean="0"/>
                        <a:t>FAR: 0.83353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0.03704</a:t>
                      </a:r>
                    </a:p>
                    <a:p>
                      <a:r>
                        <a:rPr lang="en-US" dirty="0" smtClean="0"/>
                        <a:t>FAR: 0.63188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0.25000</a:t>
                      </a:r>
                    </a:p>
                    <a:p>
                      <a:r>
                        <a:rPr lang="en-US" dirty="0" smtClean="0"/>
                        <a:t>FAR: 0.67342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0.17241</a:t>
                      </a:r>
                    </a:p>
                    <a:p>
                      <a:r>
                        <a:rPr lang="en-US" dirty="0" smtClean="0"/>
                        <a:t>FAR: 0.54063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0.12336</a:t>
                      </a:r>
                    </a:p>
                    <a:p>
                      <a:r>
                        <a:rPr lang="en-US" dirty="0" smtClean="0"/>
                        <a:t>FAR: 0.84683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0.70529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0.29990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0.68254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0.84302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0.09447</a:t>
                      </a:r>
                    </a:p>
                    <a:p>
                      <a:r>
                        <a:rPr lang="en-US" dirty="0" smtClean="0"/>
                        <a:t>FAR: 0.79961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0.86346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0.14458</a:t>
                      </a:r>
                    </a:p>
                    <a:p>
                      <a:r>
                        <a:rPr lang="en-US" dirty="0" smtClean="0"/>
                        <a:t>FAR: 0.68196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0.48907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0.52939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0.06733</a:t>
                      </a:r>
                    </a:p>
                    <a:p>
                      <a:r>
                        <a:rPr lang="en-US" dirty="0" smtClean="0"/>
                        <a:t>FAR: 0.78171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0.66310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0.14493</a:t>
                      </a:r>
                    </a:p>
                    <a:p>
                      <a:r>
                        <a:rPr lang="en-US" dirty="0" smtClean="0"/>
                        <a:t>FAR: 0.28026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0.66369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0.63722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0.10732</a:t>
                      </a:r>
                    </a:p>
                    <a:p>
                      <a:r>
                        <a:rPr lang="en-US" dirty="0" smtClean="0"/>
                        <a:t>FAR: 0.82788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0.05430</a:t>
                      </a:r>
                    </a:p>
                    <a:p>
                      <a:r>
                        <a:rPr lang="en-US" dirty="0" smtClean="0"/>
                        <a:t>FAR: 0.78341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0.20991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0.10128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0.29102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0.12188</a:t>
                      </a:r>
                    </a:p>
                    <a:p>
                      <a:r>
                        <a:rPr lang="en-US" dirty="0" smtClean="0"/>
                        <a:t>FAR: 0.74570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0.87162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0.20213</a:t>
                      </a:r>
                    </a:p>
                    <a:p>
                      <a:r>
                        <a:rPr lang="en-US" dirty="0" smtClean="0"/>
                        <a:t>FAR: 0.91413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0.81279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0.88621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0.11726</a:t>
                      </a:r>
                    </a:p>
                    <a:p>
                      <a:r>
                        <a:rPr lang="en-US" dirty="0" smtClean="0"/>
                        <a:t>FAR: 0.84075</a:t>
                      </a:r>
                      <a:endParaRPr lang="en-US" dirty="0"/>
                    </a:p>
                  </a:txBody>
                  <a:tcPr/>
                </a:tc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0.09998</a:t>
                      </a:r>
                    </a:p>
                    <a:p>
                      <a:r>
                        <a:rPr lang="en-US" dirty="0" smtClean="0"/>
                        <a:t>FAR: 0.78674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0.13646</a:t>
                      </a:r>
                    </a:p>
                    <a:p>
                      <a:r>
                        <a:rPr lang="en-US" dirty="0" smtClean="0"/>
                        <a:t>FAR: 0.50301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0.13493</a:t>
                      </a:r>
                    </a:p>
                    <a:p>
                      <a:r>
                        <a:rPr lang="en-US" dirty="0" smtClean="0"/>
                        <a:t>FAR: 0.57047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0.11198</a:t>
                      </a:r>
                    </a:p>
                    <a:p>
                      <a:r>
                        <a:rPr lang="en-US" dirty="0" smtClean="0"/>
                        <a:t>FAR: 0.62125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0.10527</a:t>
                      </a:r>
                    </a:p>
                    <a:p>
                      <a:r>
                        <a:rPr lang="en-US" dirty="0" smtClean="0"/>
                        <a:t>FAR: 0.80708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519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23</cp:revision>
  <dcterms:created xsi:type="dcterms:W3CDTF">2017-10-12T04:52:15Z</dcterms:created>
  <dcterms:modified xsi:type="dcterms:W3CDTF">2017-10-26T22:17:01Z</dcterms:modified>
</cp:coreProperties>
</file>