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0071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0.08155</a:t>
                      </a:r>
                    </a:p>
                    <a:p>
                      <a:r>
                        <a:rPr lang="en-US" dirty="0" smtClean="0"/>
                        <a:t>FAR: 0.67710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0.74882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0.14062</a:t>
                      </a:r>
                    </a:p>
                    <a:p>
                      <a:r>
                        <a:rPr lang="en-US" dirty="0" smtClean="0"/>
                        <a:t>FAR: 0.76673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0.10345</a:t>
                      </a:r>
                    </a:p>
                    <a:p>
                      <a:r>
                        <a:rPr lang="en-US" dirty="0" smtClean="0"/>
                        <a:t>FAR: 0.60223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0.09186</a:t>
                      </a:r>
                    </a:p>
                    <a:p>
                      <a:r>
                        <a:rPr lang="en-US" dirty="0" smtClean="0"/>
                        <a:t>FAR: 0.86391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0.63706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0.07042</a:t>
                      </a:r>
                    </a:p>
                    <a:p>
                      <a:r>
                        <a:rPr lang="en-US" dirty="0" smtClean="0"/>
                        <a:t>FAR: 0.55425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0.74962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0.15306</a:t>
                      </a:r>
                    </a:p>
                    <a:p>
                      <a:r>
                        <a:rPr lang="en-US" dirty="0" smtClean="0"/>
                        <a:t>FAR: 0.68192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0.09447</a:t>
                      </a:r>
                    </a:p>
                    <a:p>
                      <a:r>
                        <a:rPr lang="en-US" dirty="0" smtClean="0"/>
                        <a:t>FAR: 0.86331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0.69811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0.82226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0.50024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0.55833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0.12219</a:t>
                      </a:r>
                    </a:p>
                    <a:p>
                      <a:r>
                        <a:rPr lang="en-US" dirty="0" smtClean="0"/>
                        <a:t>FAR: 0.76652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0.58639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0.37335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0.69589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0.14607</a:t>
                      </a:r>
                    </a:p>
                    <a:p>
                      <a:r>
                        <a:rPr lang="en-US" dirty="0" smtClean="0"/>
                        <a:t>FAR: 0.62197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0.10732</a:t>
                      </a:r>
                    </a:p>
                    <a:p>
                      <a:r>
                        <a:rPr lang="en-US" dirty="0" smtClean="0"/>
                        <a:t>FAR: 0.86420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0.12217</a:t>
                      </a:r>
                    </a:p>
                    <a:p>
                      <a:r>
                        <a:rPr lang="en-US" dirty="0" smtClean="0"/>
                        <a:t>FAR: 0.61006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0.32119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0.07809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0.17703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0.07202</a:t>
                      </a:r>
                    </a:p>
                    <a:p>
                      <a:r>
                        <a:rPr lang="en-US" dirty="0" smtClean="0"/>
                        <a:t>FAR: 0.80992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0.12450</a:t>
                      </a:r>
                    </a:p>
                    <a:p>
                      <a:r>
                        <a:rPr lang="en-US" dirty="0" smtClean="0"/>
                        <a:t>FAR: 0.80648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0.14894</a:t>
                      </a:r>
                    </a:p>
                    <a:p>
                      <a:r>
                        <a:rPr lang="en-US" dirty="0" smtClean="0"/>
                        <a:t>FAR: 0.93370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0.83600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0.87599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0.10398</a:t>
                      </a:r>
                    </a:p>
                    <a:p>
                      <a:r>
                        <a:rPr lang="en-US" dirty="0" smtClean="0"/>
                        <a:t>FAR: 0.89380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0.10555</a:t>
                      </a:r>
                    </a:p>
                    <a:p>
                      <a:r>
                        <a:rPr lang="en-US" dirty="0" smtClean="0"/>
                        <a:t>FAR: 0.66920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0.12108</a:t>
                      </a:r>
                    </a:p>
                    <a:p>
                      <a:r>
                        <a:rPr lang="en-US" dirty="0" smtClean="0"/>
                        <a:t>FAR: 0.62559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0.11727</a:t>
                      </a:r>
                    </a:p>
                    <a:p>
                      <a:r>
                        <a:rPr lang="en-US" dirty="0" smtClean="0"/>
                        <a:t>FAR: 0.60443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0.12477</a:t>
                      </a:r>
                    </a:p>
                    <a:p>
                      <a:r>
                        <a:rPr lang="en-US" dirty="0" smtClean="0"/>
                        <a:t>FAR: 0.58624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0.09864</a:t>
                      </a:r>
                    </a:p>
                    <a:p>
                      <a:r>
                        <a:rPr lang="en-US" dirty="0" smtClean="0"/>
                        <a:t>FAR: 0.84361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</a:t>
            </a:r>
            <a:r>
              <a:rPr lang="en-US" dirty="0" smtClean="0"/>
              <a:t>features with AE </a:t>
            </a:r>
            <a:r>
              <a:rPr lang="en-US" dirty="0" smtClean="0"/>
              <a:t>from </a:t>
            </a:r>
            <a:r>
              <a:rPr lang="en-US" dirty="0" smtClean="0"/>
              <a:t>non-filtered </a:t>
            </a:r>
            <a:r>
              <a:rPr lang="en-US" dirty="0" smtClean="0"/>
              <a:t>data with One-class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</a:t>
            </a:r>
            <a:r>
              <a:rPr lang="en-US" dirty="0" smtClean="0"/>
              <a:t>using original features with AE </a:t>
            </a:r>
            <a:r>
              <a:rPr lang="en-US" dirty="0" smtClean="0"/>
              <a:t>from </a:t>
            </a:r>
            <a:r>
              <a:rPr lang="en-US" dirty="0" smtClean="0"/>
              <a:t>filtered </a:t>
            </a:r>
            <a:r>
              <a:rPr lang="en-US" dirty="0" smtClean="0"/>
              <a:t>data with One-class </a:t>
            </a:r>
            <a:r>
              <a:rPr lang="en-US" dirty="0" smtClean="0"/>
              <a:t>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95269"/>
              </p:ext>
            </p:extLst>
          </p:nvPr>
        </p:nvGraphicFramePr>
        <p:xfrm>
          <a:off x="518099" y="1135343"/>
          <a:ext cx="1100865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306</Words>
  <Application>Microsoft Office PowerPoint</Application>
  <PresentationFormat>Широкоэкранный</PresentationFormat>
  <Paragraphs>97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Svetlana Blinova</cp:lastModifiedBy>
  <cp:revision>18</cp:revision>
  <dcterms:created xsi:type="dcterms:W3CDTF">2017-10-12T04:52:15Z</dcterms:created>
  <dcterms:modified xsi:type="dcterms:W3CDTF">2017-10-26T22:08:53Z</dcterms:modified>
</cp:coreProperties>
</file>