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(3 types of </a:t>
            </a:r>
            <a:r>
              <a:rPr lang="en-US" dirty="0" smtClean="0"/>
              <a:t>AE </a:t>
            </a:r>
            <a:r>
              <a:rPr lang="en-US" dirty="0"/>
              <a:t>with 3 hidden layers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92661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0.28755</a:t>
                      </a:r>
                    </a:p>
                    <a:p>
                      <a:r>
                        <a:rPr lang="en-US" dirty="0" smtClean="0"/>
                        <a:t>FAR: 0.51947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0.13580</a:t>
                      </a:r>
                    </a:p>
                    <a:p>
                      <a:r>
                        <a:rPr lang="en-US" dirty="0" smtClean="0"/>
                        <a:t>FAR: 0.37493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0.10938</a:t>
                      </a:r>
                    </a:p>
                    <a:p>
                      <a:r>
                        <a:rPr lang="en-US" dirty="0" smtClean="0"/>
                        <a:t>FAR: 0.46984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0.05747</a:t>
                      </a:r>
                    </a:p>
                    <a:p>
                      <a:r>
                        <a:rPr lang="en-US" dirty="0" smtClean="0"/>
                        <a:t>FAR: 0.55580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0.48294</a:t>
                      </a:r>
                    </a:p>
                    <a:p>
                      <a:r>
                        <a:rPr lang="en-US" dirty="0" smtClean="0"/>
                        <a:t>FAR: 0.49143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0.31624</a:t>
                      </a:r>
                    </a:p>
                    <a:p>
                      <a:r>
                        <a:rPr lang="en-US" dirty="0" smtClean="0"/>
                        <a:t>FAR: 0.48954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0.16901</a:t>
                      </a:r>
                    </a:p>
                    <a:p>
                      <a:r>
                        <a:rPr lang="en-US" dirty="0" smtClean="0"/>
                        <a:t>FAR: 0.39048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0.48387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0.31633</a:t>
                      </a:r>
                    </a:p>
                    <a:p>
                      <a:r>
                        <a:rPr lang="en-US" dirty="0" smtClean="0"/>
                        <a:t>FAR: 0.44027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0.32719</a:t>
                      </a:r>
                    </a:p>
                    <a:p>
                      <a:r>
                        <a:rPr lang="en-US" dirty="0" smtClean="0"/>
                        <a:t>FAR: 0.53087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0.34156</a:t>
                      </a:r>
                    </a:p>
                    <a:p>
                      <a:r>
                        <a:rPr lang="en-US" dirty="0" smtClean="0"/>
                        <a:t>FAR: 0.48696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0.16867</a:t>
                      </a:r>
                    </a:p>
                    <a:p>
                      <a:r>
                        <a:rPr lang="en-US" dirty="0" smtClean="0"/>
                        <a:t>FAR: 0.42511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0.44439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0.23256</a:t>
                      </a:r>
                    </a:p>
                    <a:p>
                      <a:r>
                        <a:rPr lang="en-US" dirty="0" smtClean="0"/>
                        <a:t>FAR: 0.51870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0.21446</a:t>
                      </a:r>
                    </a:p>
                    <a:p>
                      <a:r>
                        <a:rPr lang="en-US" dirty="0" smtClean="0"/>
                        <a:t>FAR: 0.51519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0.20779</a:t>
                      </a:r>
                    </a:p>
                    <a:p>
                      <a:r>
                        <a:rPr lang="en-US" dirty="0" smtClean="0"/>
                        <a:t>FAR: 0.49576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0.10145</a:t>
                      </a:r>
                    </a:p>
                    <a:p>
                      <a:r>
                        <a:rPr lang="en-US" dirty="0" smtClean="0"/>
                        <a:t>FAR: 0.37335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0.47697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0.16854</a:t>
                      </a:r>
                    </a:p>
                    <a:p>
                      <a:r>
                        <a:rPr lang="en-US" dirty="0" smtClean="0"/>
                        <a:t>FAR: 0.46457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0.35122</a:t>
                      </a:r>
                    </a:p>
                    <a:p>
                      <a:r>
                        <a:rPr lang="en-US" dirty="0" smtClean="0"/>
                        <a:t>FAR: 0.51179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0.42986</a:t>
                      </a:r>
                    </a:p>
                    <a:p>
                      <a:r>
                        <a:rPr lang="en-US" dirty="0" smtClean="0"/>
                        <a:t>FAR: 0.48637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0.05970</a:t>
                      </a:r>
                    </a:p>
                    <a:p>
                      <a:r>
                        <a:rPr lang="en-US" dirty="0" smtClean="0"/>
                        <a:t>FAR: 0.45169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0.12121</a:t>
                      </a:r>
                    </a:p>
                    <a:p>
                      <a:r>
                        <a:rPr lang="en-US" dirty="0" smtClean="0"/>
                        <a:t>FAR: 0.41742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0.06944</a:t>
                      </a:r>
                    </a:p>
                    <a:p>
                      <a:r>
                        <a:rPr lang="en-US" dirty="0" smtClean="0"/>
                        <a:t>FAR: 0.43826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0.44321</a:t>
                      </a:r>
                    </a:p>
                    <a:p>
                      <a:r>
                        <a:rPr lang="en-US" dirty="0" smtClean="0"/>
                        <a:t>FAR: 0.49281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0.27309</a:t>
                      </a:r>
                    </a:p>
                    <a:p>
                      <a:r>
                        <a:rPr lang="en-US" dirty="0" smtClean="0"/>
                        <a:t>FAR: 0.51715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0.31915</a:t>
                      </a:r>
                    </a:p>
                    <a:p>
                      <a:r>
                        <a:rPr lang="en-US" dirty="0" smtClean="0"/>
                        <a:t>FAR: 0.50163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0.16832</a:t>
                      </a:r>
                    </a:p>
                    <a:p>
                      <a:r>
                        <a:rPr lang="en-US" dirty="0" smtClean="0"/>
                        <a:t>FAR: 0.48066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0.30476</a:t>
                      </a:r>
                    </a:p>
                    <a:p>
                      <a:r>
                        <a:rPr lang="en-US" dirty="0" smtClean="0"/>
                        <a:t>FAR: 0.55829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0.51991</a:t>
                      </a:r>
                    </a:p>
                    <a:p>
                      <a:r>
                        <a:rPr lang="en-US" dirty="0" smtClean="0"/>
                        <a:t>FAR: 0.50220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0.30935</a:t>
                      </a:r>
                    </a:p>
                    <a:p>
                      <a:r>
                        <a:rPr lang="en-US" dirty="0" smtClean="0"/>
                        <a:t>FAR: 0.49921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0.15897</a:t>
                      </a:r>
                    </a:p>
                    <a:p>
                      <a:r>
                        <a:rPr lang="en-US" dirty="0" smtClean="0"/>
                        <a:t>FAR: 0.41953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0.13160</a:t>
                      </a:r>
                    </a:p>
                    <a:p>
                      <a:r>
                        <a:rPr lang="en-US" dirty="0" smtClean="0"/>
                        <a:t>FAR: 0.46219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0.19152</a:t>
                      </a:r>
                    </a:p>
                    <a:p>
                      <a:r>
                        <a:rPr lang="en-US" dirty="0" smtClean="0"/>
                        <a:t>FAR: 0.49598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0.38982</a:t>
                      </a:r>
                    </a:p>
                    <a:p>
                      <a:r>
                        <a:rPr lang="en-US" dirty="0" smtClean="0"/>
                        <a:t>FAR: 0.50738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non-filtered data with One-class </a:t>
            </a:r>
            <a:r>
              <a:rPr lang="en-US" dirty="0" smtClean="0"/>
              <a:t>SVMs (3 types of AE with 3 hidden layers)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</a:t>
            </a:r>
            <a:r>
              <a:rPr lang="en-US" dirty="0"/>
              <a:t>AE </a:t>
            </a:r>
            <a:r>
              <a:rPr lang="en-US" dirty="0" smtClean="0"/>
              <a:t>features from filtered data with One-class </a:t>
            </a:r>
            <a:r>
              <a:rPr lang="en-US" dirty="0"/>
              <a:t>SVMs (3 types of </a:t>
            </a:r>
            <a:r>
              <a:rPr lang="en-US" dirty="0" smtClean="0"/>
              <a:t>AE </a:t>
            </a:r>
            <a:r>
              <a:rPr lang="en-US" dirty="0"/>
              <a:t>with 3 hidden layers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35215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0.21030</a:t>
                      </a:r>
                    </a:p>
                    <a:p>
                      <a:r>
                        <a:rPr lang="en-US" dirty="0" smtClean="0"/>
                        <a:t>FAR: 0.46693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0.16049</a:t>
                      </a:r>
                    </a:p>
                    <a:p>
                      <a:r>
                        <a:rPr lang="en-US" dirty="0" smtClean="0"/>
                        <a:t>FAR: 0.39486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0.04688</a:t>
                      </a:r>
                    </a:p>
                    <a:p>
                      <a:r>
                        <a:rPr lang="en-US" dirty="0" smtClean="0"/>
                        <a:t>FAR: 0.30066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0.22989</a:t>
                      </a:r>
                    </a:p>
                    <a:p>
                      <a:r>
                        <a:rPr lang="en-US" dirty="0" smtClean="0"/>
                        <a:t>FAR: 0.48438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0.27297</a:t>
                      </a:r>
                    </a:p>
                    <a:p>
                      <a:r>
                        <a:rPr lang="en-US" dirty="0" smtClean="0"/>
                        <a:t>FAR: 0.52200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0.26068</a:t>
                      </a:r>
                    </a:p>
                    <a:p>
                      <a:r>
                        <a:rPr lang="en-US" dirty="0" smtClean="0"/>
                        <a:t>FAR: 0.52782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0.29577</a:t>
                      </a:r>
                    </a:p>
                    <a:p>
                      <a:r>
                        <a:rPr lang="en-US" dirty="0" smtClean="0"/>
                        <a:t>FAR: 0.55374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0.09184</a:t>
                      </a:r>
                    </a:p>
                    <a:p>
                      <a:r>
                        <a:rPr lang="en-US" dirty="0" smtClean="0"/>
                        <a:t>FAR: 0.39171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0.12245</a:t>
                      </a:r>
                    </a:p>
                    <a:p>
                      <a:r>
                        <a:rPr lang="en-US" dirty="0" smtClean="0"/>
                        <a:t>FAR: 0.43387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0.31336</a:t>
                      </a:r>
                    </a:p>
                    <a:p>
                      <a:r>
                        <a:rPr lang="en-US" dirty="0" smtClean="0"/>
                        <a:t>FAR: 0.52718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0.33333</a:t>
                      </a:r>
                    </a:p>
                    <a:p>
                      <a:r>
                        <a:rPr lang="en-US" dirty="0" smtClean="0"/>
                        <a:t>FAR: 0.51870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0.19277</a:t>
                      </a:r>
                    </a:p>
                    <a:p>
                      <a:r>
                        <a:rPr lang="en-US" dirty="0" smtClean="0"/>
                        <a:t>FAR: 0.51424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0.22078</a:t>
                      </a:r>
                    </a:p>
                    <a:p>
                      <a:r>
                        <a:rPr lang="en-US" dirty="0" smtClean="0"/>
                        <a:t>FAR: 0.51141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0.20930</a:t>
                      </a:r>
                    </a:p>
                    <a:p>
                      <a:r>
                        <a:rPr lang="en-US" dirty="0" smtClean="0"/>
                        <a:t>FAR: 0.47284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0.27681</a:t>
                      </a:r>
                    </a:p>
                    <a:p>
                      <a:r>
                        <a:rPr lang="en-US" dirty="0" smtClean="0"/>
                        <a:t>FAR: 0.54906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0.36797</a:t>
                      </a:r>
                    </a:p>
                    <a:p>
                      <a:r>
                        <a:rPr lang="en-US" dirty="0" smtClean="0"/>
                        <a:t>FAR: 0.49847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0.13043</a:t>
                      </a:r>
                    </a:p>
                    <a:p>
                      <a:r>
                        <a:rPr lang="en-US" dirty="0" smtClean="0"/>
                        <a:t>FAR: 0.41048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0.14118</a:t>
                      </a:r>
                    </a:p>
                    <a:p>
                      <a:r>
                        <a:rPr lang="en-US" dirty="0" smtClean="0"/>
                        <a:t>FAR: 0.44180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0.08989</a:t>
                      </a:r>
                    </a:p>
                    <a:p>
                      <a:r>
                        <a:rPr lang="en-US" dirty="0" smtClean="0"/>
                        <a:t>FAR: 0.29013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0.58293</a:t>
                      </a:r>
                    </a:p>
                    <a:p>
                      <a:r>
                        <a:rPr lang="en-US" dirty="0" smtClean="0"/>
                        <a:t>FAR: 0.48080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0.56561</a:t>
                      </a:r>
                    </a:p>
                    <a:p>
                      <a:r>
                        <a:rPr lang="en-US" dirty="0" smtClean="0"/>
                        <a:t>FAR: 0.49226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0.42135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0.45007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0.09722</a:t>
                      </a:r>
                    </a:p>
                    <a:p>
                      <a:r>
                        <a:rPr lang="en-US" dirty="0" smtClean="0"/>
                        <a:t>FAR: 0.36658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0.20499</a:t>
                      </a:r>
                    </a:p>
                    <a:p>
                      <a:r>
                        <a:rPr lang="en-US" dirty="0" smtClean="0"/>
                        <a:t>FAR: 0.53412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0.36948</a:t>
                      </a:r>
                    </a:p>
                    <a:p>
                      <a:r>
                        <a:rPr lang="en-US" dirty="0" smtClean="0"/>
                        <a:t>FAR: 0.49785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0.26596</a:t>
                      </a:r>
                    </a:p>
                    <a:p>
                      <a:r>
                        <a:rPr lang="en-US" dirty="0" smtClean="0"/>
                        <a:t>FAR: 0.49293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0.07921</a:t>
                      </a:r>
                    </a:p>
                    <a:p>
                      <a:r>
                        <a:rPr lang="en-US" dirty="0" smtClean="0"/>
                        <a:t>FAR: 0.40743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0.37143</a:t>
                      </a:r>
                    </a:p>
                    <a:p>
                      <a:r>
                        <a:rPr lang="en-US" dirty="0" smtClean="0"/>
                        <a:t>FAR: 0.55318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0.37389</a:t>
                      </a:r>
                    </a:p>
                    <a:p>
                      <a:r>
                        <a:rPr lang="en-US" dirty="0" smtClean="0"/>
                        <a:t>FAR: 0.52816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0.35123</a:t>
                      </a:r>
                    </a:p>
                    <a:p>
                      <a:r>
                        <a:rPr lang="en-US" dirty="0" smtClean="0"/>
                        <a:t>FAR: 0.50034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0.19663</a:t>
                      </a:r>
                    </a:p>
                    <a:p>
                      <a:r>
                        <a:rPr lang="en-US" dirty="0" smtClean="0"/>
                        <a:t>FAR: 0.46460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0.11180</a:t>
                      </a:r>
                    </a:p>
                    <a:p>
                      <a:r>
                        <a:rPr lang="en-US" dirty="0" smtClean="0"/>
                        <a:t>FAR: 0.41718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0.18670</a:t>
                      </a:r>
                    </a:p>
                    <a:p>
                      <a:r>
                        <a:rPr lang="en-US" dirty="0" smtClean="0"/>
                        <a:t>FAR: 0.43350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0.33749</a:t>
                      </a:r>
                    </a:p>
                    <a:p>
                      <a:r>
                        <a:rPr lang="en-US" dirty="0" smtClean="0"/>
                        <a:t>FAR: 0.52355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6550</TotalTime>
  <Words>549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27</cp:revision>
  <dcterms:created xsi:type="dcterms:W3CDTF">2017-10-12T04:52:15Z</dcterms:created>
  <dcterms:modified xsi:type="dcterms:W3CDTF">2017-10-28T18:15:06Z</dcterms:modified>
</cp:coreProperties>
</file>