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(3 types of </a:t>
            </a:r>
            <a:r>
              <a:rPr lang="en-US" dirty="0" smtClean="0"/>
              <a:t>AE </a:t>
            </a:r>
            <a:r>
              <a:rPr lang="en-US" dirty="0"/>
              <a:t>with 3 hidden layers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7138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2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7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0.51502</a:t>
                      </a:r>
                    </a:p>
                    <a:p>
                      <a:r>
                        <a:rPr lang="en-US" dirty="0" smtClean="0"/>
                        <a:t>FAR: 0.50740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0.25926</a:t>
                      </a:r>
                    </a:p>
                    <a:p>
                      <a:r>
                        <a:rPr lang="en-US" dirty="0" smtClean="0"/>
                        <a:t>FAR: 0.48138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0.25165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0.13793</a:t>
                      </a:r>
                    </a:p>
                    <a:p>
                      <a:r>
                        <a:rPr lang="en-US" dirty="0" smtClean="0"/>
                        <a:t>FAR: 0.36295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0.19565</a:t>
                      </a:r>
                    </a:p>
                    <a:p>
                      <a:r>
                        <a:rPr lang="en-US" dirty="0" smtClean="0"/>
                        <a:t>FAR: 0.48181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0.32051</a:t>
                      </a:r>
                    </a:p>
                    <a:p>
                      <a:r>
                        <a:rPr lang="en-US" dirty="0" smtClean="0"/>
                        <a:t>FAR: 0.52510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0.30986</a:t>
                      </a:r>
                    </a:p>
                    <a:p>
                      <a:r>
                        <a:rPr lang="en-US" dirty="0" smtClean="0"/>
                        <a:t>FAR: 0.49591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0.35125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0.51854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0.31933</a:t>
                      </a:r>
                    </a:p>
                    <a:p>
                      <a:r>
                        <a:rPr lang="en-US" dirty="0" smtClean="0"/>
                        <a:t>FAR: 0.50792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0.24691</a:t>
                      </a:r>
                    </a:p>
                    <a:p>
                      <a:r>
                        <a:rPr lang="en-US" dirty="0" smtClean="0"/>
                        <a:t>FAR: 0.52247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0.15663</a:t>
                      </a:r>
                    </a:p>
                    <a:p>
                      <a:r>
                        <a:rPr lang="en-US" dirty="0" smtClean="0"/>
                        <a:t>FAR: 0.35021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0.41039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0.26744</a:t>
                      </a:r>
                    </a:p>
                    <a:p>
                      <a:r>
                        <a:rPr lang="en-US" dirty="0" smtClean="0"/>
                        <a:t>FAR: 0.48353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0.33473</a:t>
                      </a:r>
                    </a:p>
                    <a:p>
                      <a:r>
                        <a:rPr lang="en-US" dirty="0" smtClean="0"/>
                        <a:t>FAR: 0.50170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0.26840</a:t>
                      </a:r>
                    </a:p>
                    <a:p>
                      <a:r>
                        <a:rPr lang="en-US" dirty="0" smtClean="0"/>
                        <a:t>FAR: 0.50883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0.46694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0.05882</a:t>
                      </a:r>
                    </a:p>
                    <a:p>
                      <a:r>
                        <a:rPr lang="en-US" dirty="0" smtClean="0"/>
                        <a:t>FAR: 0.45072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0.37085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0.33051</a:t>
                      </a:r>
                    </a:p>
                    <a:p>
                      <a:r>
                        <a:rPr lang="en-US" dirty="0" smtClean="0"/>
                        <a:t>FAR: 0.48112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0.36199</a:t>
                      </a:r>
                    </a:p>
                    <a:p>
                      <a:r>
                        <a:rPr lang="en-US" dirty="0" smtClean="0"/>
                        <a:t>FAR: 0.48957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0.11940</a:t>
                      </a:r>
                    </a:p>
                    <a:p>
                      <a:r>
                        <a:rPr lang="en-US" dirty="0" smtClean="0"/>
                        <a:t>FAR: 0.30703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0.25225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0.49439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0.33632</a:t>
                      </a:r>
                    </a:p>
                    <a:p>
                      <a:r>
                        <a:rPr lang="en-US" dirty="0" smtClean="0"/>
                        <a:t>FAR: 0.50311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0.44980</a:t>
                      </a:r>
                    </a:p>
                    <a:p>
                      <a:r>
                        <a:rPr lang="en-US" dirty="0" smtClean="0"/>
                        <a:t>FAR: 0.50543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0.10638</a:t>
                      </a:r>
                    </a:p>
                    <a:p>
                      <a:r>
                        <a:rPr lang="en-US" dirty="0" smtClean="0"/>
                        <a:t>FAR: 0.35489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0.38614</a:t>
                      </a:r>
                    </a:p>
                    <a:p>
                      <a:r>
                        <a:rPr lang="en-US" dirty="0" smtClean="0"/>
                        <a:t>FAR: 0.42651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0.09524</a:t>
                      </a:r>
                    </a:p>
                    <a:p>
                      <a:r>
                        <a:rPr lang="en-US" dirty="0" smtClean="0"/>
                        <a:t>FAR: 0.42313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0.24291</a:t>
                      </a:r>
                    </a:p>
                    <a:p>
                      <a:r>
                        <a:rPr lang="en-US" dirty="0" smtClean="0"/>
                        <a:t>FAR: 0.47554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0.36044</a:t>
                      </a:r>
                    </a:p>
                    <a:p>
                      <a:r>
                        <a:rPr lang="en-US" dirty="0" smtClean="0"/>
                        <a:t>FAR: 0.50980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0.17067</a:t>
                      </a:r>
                    </a:p>
                    <a:p>
                      <a:r>
                        <a:rPr lang="en-US" dirty="0" smtClean="0"/>
                        <a:t>FAR: 0.40939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0.14689</a:t>
                      </a:r>
                    </a:p>
                    <a:p>
                      <a:r>
                        <a:rPr lang="en-US" dirty="0" smtClean="0"/>
                        <a:t>FAR: 0.35713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0.14402</a:t>
                      </a:r>
                    </a:p>
                    <a:p>
                      <a:r>
                        <a:rPr lang="en-US" dirty="0" smtClean="0"/>
                        <a:t>FAR: 0.44223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0.29324</a:t>
                      </a:r>
                    </a:p>
                    <a:p>
                      <a:r>
                        <a:rPr lang="en-US" smtClean="0"/>
                        <a:t>FAR: 0.49187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 (3 types of AE with 3 hidden layers)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(3 types of </a:t>
            </a:r>
            <a:r>
              <a:rPr lang="en-US" dirty="0" smtClean="0"/>
              <a:t>AE </a:t>
            </a:r>
            <a:r>
              <a:rPr lang="en-US" dirty="0"/>
              <a:t>with 3 hidden layers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90555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0.15021</a:t>
                      </a:r>
                    </a:p>
                    <a:p>
                      <a:r>
                        <a:rPr lang="en-US" dirty="0" smtClean="0"/>
                        <a:t>FAR: 0.47832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0.38804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0.10938</a:t>
                      </a:r>
                    </a:p>
                    <a:p>
                      <a:r>
                        <a:rPr lang="en-US" dirty="0" smtClean="0"/>
                        <a:t>FAR: 0.36098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0.22989</a:t>
                      </a:r>
                    </a:p>
                    <a:p>
                      <a:r>
                        <a:rPr lang="en-US" dirty="0" smtClean="0"/>
                        <a:t>FAR: 0.48438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0.21839</a:t>
                      </a:r>
                    </a:p>
                    <a:p>
                      <a:r>
                        <a:rPr lang="en-US" dirty="0" smtClean="0"/>
                        <a:t>FAR: 0.44732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0.30769</a:t>
                      </a:r>
                    </a:p>
                    <a:p>
                      <a:r>
                        <a:rPr lang="en-US" dirty="0" smtClean="0"/>
                        <a:t>FAR: 0.51217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0.15493</a:t>
                      </a:r>
                    </a:p>
                    <a:p>
                      <a:r>
                        <a:rPr lang="en-US" dirty="0" smtClean="0"/>
                        <a:t>FAR: 0.43245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0.38249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0.43387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0.49977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0.16872</a:t>
                      </a:r>
                    </a:p>
                    <a:p>
                      <a:r>
                        <a:rPr lang="en-US" dirty="0" smtClean="0"/>
                        <a:t>FAR: 0.51012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0.15663</a:t>
                      </a:r>
                    </a:p>
                    <a:p>
                      <a:r>
                        <a:rPr lang="en-US" dirty="0" smtClean="0"/>
                        <a:t>FAR: 0.36076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0.33609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0.20930</a:t>
                      </a:r>
                    </a:p>
                    <a:p>
                      <a:r>
                        <a:rPr lang="en-US" dirty="0" smtClean="0"/>
                        <a:t>FAR: 0.47284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0.18605</a:t>
                      </a:r>
                    </a:p>
                    <a:p>
                      <a:r>
                        <a:rPr lang="en-US" dirty="0" smtClean="0"/>
                        <a:t>FAR: 0.58727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0.50649</a:t>
                      </a:r>
                    </a:p>
                    <a:p>
                      <a:r>
                        <a:rPr lang="en-US" dirty="0" smtClean="0"/>
                        <a:t>FAR: 0.47692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0.31027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0.29866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0.08989</a:t>
                      </a:r>
                    </a:p>
                    <a:p>
                      <a:r>
                        <a:rPr lang="en-US" dirty="0" smtClean="0"/>
                        <a:t>FAR: 0.29013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0.10112</a:t>
                      </a:r>
                    </a:p>
                    <a:p>
                      <a:r>
                        <a:rPr lang="en-US" dirty="0" smtClean="0"/>
                        <a:t>FAR: 0.31076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0.31674</a:t>
                      </a:r>
                    </a:p>
                    <a:p>
                      <a:r>
                        <a:rPr lang="en-US" dirty="0" smtClean="0"/>
                        <a:t>FAR: 0.51582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0.23470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0.13636</a:t>
                      </a:r>
                    </a:p>
                    <a:p>
                      <a:r>
                        <a:rPr lang="en-US" dirty="0" smtClean="0"/>
                        <a:t>FAR: 0.19640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0.09722</a:t>
                      </a:r>
                    </a:p>
                    <a:p>
                      <a:r>
                        <a:rPr lang="en-US" dirty="0" smtClean="0"/>
                        <a:t>FAR: 0.36658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0.08333</a:t>
                      </a:r>
                    </a:p>
                    <a:p>
                      <a:r>
                        <a:rPr lang="en-US" dirty="0" smtClean="0"/>
                        <a:t>FAR: 0.36183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0.30120</a:t>
                      </a:r>
                    </a:p>
                    <a:p>
                      <a:r>
                        <a:rPr lang="en-US" dirty="0" smtClean="0"/>
                        <a:t>FAR: 0.50319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0.14894</a:t>
                      </a:r>
                    </a:p>
                    <a:p>
                      <a:r>
                        <a:rPr lang="en-US" dirty="0" smtClean="0"/>
                        <a:t>FAR: 0.44891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0.17822</a:t>
                      </a:r>
                    </a:p>
                    <a:p>
                      <a:r>
                        <a:rPr lang="en-US" dirty="0" smtClean="0"/>
                        <a:t>FAR: 0.28520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0.37143</a:t>
                      </a:r>
                    </a:p>
                    <a:p>
                      <a:r>
                        <a:rPr lang="en-US" dirty="0" smtClean="0"/>
                        <a:t>FAR: 0.55318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0.24762</a:t>
                      </a:r>
                    </a:p>
                    <a:p>
                      <a:r>
                        <a:rPr lang="en-US" dirty="0" smtClean="0"/>
                        <a:t>FAR: 0.53971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0.29185</a:t>
                      </a:r>
                    </a:p>
                    <a:p>
                      <a:r>
                        <a:rPr lang="en-US" dirty="0" smtClean="0"/>
                        <a:t>FAR: 0.49942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FRR: 0.13456</a:t>
                      </a:r>
                    </a:p>
                    <a:p>
                      <a:r>
                        <a:rPr lang="en-US" smtClean="0"/>
                        <a:t>FAR: 0.36252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0.12635</a:t>
                      </a:r>
                    </a:p>
                    <a:p>
                      <a:r>
                        <a:rPr lang="en-US" dirty="0" smtClean="0"/>
                        <a:t>FAR: 0.30997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0.18670</a:t>
                      </a:r>
                    </a:p>
                    <a:p>
                      <a:r>
                        <a:rPr lang="en-US" dirty="0" smtClean="0"/>
                        <a:t>FAR: 0.43350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0.15643</a:t>
                      </a:r>
                    </a:p>
                    <a:p>
                      <a:r>
                        <a:rPr lang="en-US" dirty="0" smtClean="0"/>
                        <a:t>FAR: 0.45778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6560</TotalTime>
  <Words>549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28</cp:revision>
  <dcterms:created xsi:type="dcterms:W3CDTF">2017-10-12T04:52:15Z</dcterms:created>
  <dcterms:modified xsi:type="dcterms:W3CDTF">2017-11-06T09:25:34Z</dcterms:modified>
</cp:coreProperties>
</file>