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AE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70610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0.10730</a:t>
                      </a:r>
                    </a:p>
                    <a:p>
                      <a:r>
                        <a:rPr lang="en-US" dirty="0" smtClean="0"/>
                        <a:t>FAR: 0.77011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0.72627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0.04688</a:t>
                      </a:r>
                    </a:p>
                    <a:p>
                      <a:r>
                        <a:rPr lang="en-US" dirty="0" smtClean="0"/>
                        <a:t>FAR: 0.68992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0.08046</a:t>
                      </a:r>
                    </a:p>
                    <a:p>
                      <a:r>
                        <a:rPr lang="en-US" dirty="0" smtClean="0"/>
                        <a:t>FAR: 0.79821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0.08136</a:t>
                      </a:r>
                    </a:p>
                    <a:p>
                      <a:r>
                        <a:rPr lang="en-US" dirty="0" smtClean="0"/>
                        <a:t>FAR: 0.85519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0.11538</a:t>
                      </a:r>
                    </a:p>
                    <a:p>
                      <a:r>
                        <a:rPr lang="en-US" dirty="0" smtClean="0"/>
                        <a:t>FAR: 0.63910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0.16901</a:t>
                      </a:r>
                    </a:p>
                    <a:p>
                      <a:r>
                        <a:rPr lang="en-US" dirty="0" smtClean="0"/>
                        <a:t>FAR: 0.67042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0.79672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0.20408</a:t>
                      </a:r>
                    </a:p>
                    <a:p>
                      <a:r>
                        <a:rPr lang="en-US" dirty="0" smtClean="0"/>
                        <a:t>FAR: 0.74783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0.10829</a:t>
                      </a:r>
                    </a:p>
                    <a:p>
                      <a:r>
                        <a:rPr lang="en-US" dirty="0" smtClean="0"/>
                        <a:t>FAR: 0.73567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0.10700</a:t>
                      </a:r>
                    </a:p>
                    <a:p>
                      <a:r>
                        <a:rPr lang="en-US" dirty="0" smtClean="0"/>
                        <a:t>FAR: 0.69777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0.08434</a:t>
                      </a:r>
                    </a:p>
                    <a:p>
                      <a:r>
                        <a:rPr lang="en-US" dirty="0" smtClean="0"/>
                        <a:t>FAR: 0.57015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0.70860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0.04651</a:t>
                      </a:r>
                    </a:p>
                    <a:p>
                      <a:r>
                        <a:rPr lang="en-US" dirty="0" smtClean="0"/>
                        <a:t>FAR: 0.79207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0.12469</a:t>
                      </a:r>
                    </a:p>
                    <a:p>
                      <a:r>
                        <a:rPr lang="en-US" dirty="0" smtClean="0"/>
                        <a:t>FAR: 0.76504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0.09957</a:t>
                      </a:r>
                    </a:p>
                    <a:p>
                      <a:r>
                        <a:rPr lang="en-US" dirty="0" smtClean="0"/>
                        <a:t>FAR: 0.68143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0.23188</a:t>
                      </a:r>
                    </a:p>
                    <a:p>
                      <a:r>
                        <a:rPr lang="en-US" dirty="0" smtClean="0"/>
                        <a:t>FAR: 0.50865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0.74889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0.54126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0.88287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0.72333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0.10448</a:t>
                      </a:r>
                    </a:p>
                    <a:p>
                      <a:r>
                        <a:rPr lang="en-US" dirty="0" smtClean="0"/>
                        <a:t>FAR: 0.55387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0.65168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0.15278</a:t>
                      </a:r>
                    </a:p>
                    <a:p>
                      <a:r>
                        <a:rPr lang="en-US" dirty="0" smtClean="0"/>
                        <a:t>FAR: 0.70984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0.10249</a:t>
                      </a:r>
                    </a:p>
                    <a:p>
                      <a:r>
                        <a:rPr lang="en-US" dirty="0" smtClean="0"/>
                        <a:t>FAR: 0.69691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0.06426</a:t>
                      </a:r>
                    </a:p>
                    <a:p>
                      <a:r>
                        <a:rPr lang="en-US" dirty="0" smtClean="0"/>
                        <a:t>FAR: 0.70757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0.19149</a:t>
                      </a:r>
                    </a:p>
                    <a:p>
                      <a:r>
                        <a:rPr lang="en-US" dirty="0" smtClean="0"/>
                        <a:t>FAR: 0.87391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0.82826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0.84487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0.11504</a:t>
                      </a:r>
                    </a:p>
                    <a:p>
                      <a:r>
                        <a:rPr lang="en-US" dirty="0" smtClean="0"/>
                        <a:t>FAR: 0.90469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0.09733</a:t>
                      </a:r>
                    </a:p>
                    <a:p>
                      <a:r>
                        <a:rPr lang="en-US" dirty="0" smtClean="0"/>
                        <a:t>FAR: 0.70322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0.15078</a:t>
                      </a:r>
                    </a:p>
                    <a:p>
                      <a:r>
                        <a:rPr lang="en-US" dirty="0" smtClean="0"/>
                        <a:t>FAR: 0.65054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0.09453</a:t>
                      </a:r>
                    </a:p>
                    <a:p>
                      <a:r>
                        <a:rPr lang="en-US" dirty="0" smtClean="0"/>
                        <a:t>FAR: 0.73734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0.11971</a:t>
                      </a:r>
                    </a:p>
                    <a:p>
                      <a:r>
                        <a:rPr lang="en-US" dirty="0" smtClean="0"/>
                        <a:t>FAR: 0.73901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0.10531</a:t>
                      </a:r>
                    </a:p>
                    <a:p>
                      <a:r>
                        <a:rPr lang="en-US" dirty="0" smtClean="0"/>
                        <a:t>FAR: 0.80673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(3 types of AE)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(3 types of AE)</a:t>
            </a:r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08933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0.15451</a:t>
                      </a:r>
                    </a:p>
                    <a:p>
                      <a:r>
                        <a:rPr lang="en-US" dirty="0" smtClean="0"/>
                        <a:t>FAR: 0.75922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0.19753</a:t>
                      </a:r>
                    </a:p>
                    <a:p>
                      <a:r>
                        <a:rPr lang="en-US" dirty="0" smtClean="0"/>
                        <a:t>FAR: 0.68852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0.82988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0.13793</a:t>
                      </a:r>
                    </a:p>
                    <a:p>
                      <a:r>
                        <a:rPr lang="en-US" dirty="0" smtClean="0"/>
                        <a:t>FAR: 0.41071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0.65663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0.11538</a:t>
                      </a:r>
                    </a:p>
                    <a:p>
                      <a:r>
                        <a:rPr lang="en-US" dirty="0" smtClean="0"/>
                        <a:t>FAR: 0.67075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0.11268</a:t>
                      </a:r>
                    </a:p>
                    <a:p>
                      <a:r>
                        <a:rPr lang="en-US" dirty="0" smtClean="0"/>
                        <a:t>FAR: 0.74872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0.34101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0.65904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0.09244</a:t>
                      </a:r>
                    </a:p>
                    <a:p>
                      <a:r>
                        <a:rPr lang="en-US" dirty="0" smtClean="0"/>
                        <a:t>FAR: 0.61050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0.08230</a:t>
                      </a:r>
                    </a:p>
                    <a:p>
                      <a:r>
                        <a:rPr lang="en-US" dirty="0" smtClean="0"/>
                        <a:t>FAR: 0.64443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0.06024</a:t>
                      </a:r>
                    </a:p>
                    <a:p>
                      <a:r>
                        <a:rPr lang="en-US" dirty="0" smtClean="0"/>
                        <a:t>FAR: 0.73259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0.58766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0.13953</a:t>
                      </a:r>
                    </a:p>
                    <a:p>
                      <a:r>
                        <a:rPr lang="en-US" dirty="0" smtClean="0"/>
                        <a:t>FAR: 0.49777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0.12552</a:t>
                      </a:r>
                    </a:p>
                    <a:p>
                      <a:r>
                        <a:rPr lang="en-US" dirty="0" smtClean="0"/>
                        <a:t>FAR: 0.51671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0.08225</a:t>
                      </a:r>
                    </a:p>
                    <a:p>
                      <a:r>
                        <a:rPr lang="en-US" dirty="0" smtClean="0"/>
                        <a:t>FAR: 0.67532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0.24638</a:t>
                      </a:r>
                    </a:p>
                    <a:p>
                      <a:r>
                        <a:rPr lang="en-US" dirty="0" smtClean="0"/>
                        <a:t>FAR: 0.51933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0.09412</a:t>
                      </a:r>
                    </a:p>
                    <a:p>
                      <a:r>
                        <a:rPr lang="en-US" dirty="0" smtClean="0"/>
                        <a:t>FAR: 0.78207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0.67623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0.11017</a:t>
                      </a:r>
                    </a:p>
                    <a:p>
                      <a:r>
                        <a:rPr lang="en-US" dirty="0" smtClean="0"/>
                        <a:t>FAR: 0.38636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0.71693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0.25373</a:t>
                      </a:r>
                    </a:p>
                    <a:p>
                      <a:r>
                        <a:rPr lang="en-US" dirty="0" smtClean="0"/>
                        <a:t>FAR: 0.71421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0.21212</a:t>
                      </a:r>
                    </a:p>
                    <a:p>
                      <a:r>
                        <a:rPr lang="en-US" dirty="0" smtClean="0"/>
                        <a:t>FAR: 0.86181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0.15278</a:t>
                      </a:r>
                    </a:p>
                    <a:p>
                      <a:r>
                        <a:rPr lang="en-US" dirty="0" smtClean="0"/>
                        <a:t>FAR: 0.87349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0.11659</a:t>
                      </a:r>
                    </a:p>
                    <a:p>
                      <a:r>
                        <a:rPr lang="en-US" dirty="0" smtClean="0"/>
                        <a:t>FAR: 0.43396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0.15663</a:t>
                      </a:r>
                    </a:p>
                    <a:p>
                      <a:r>
                        <a:rPr lang="en-US" dirty="0" smtClean="0"/>
                        <a:t>FAR: 0.69740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0.13830</a:t>
                      </a:r>
                    </a:p>
                    <a:p>
                      <a:r>
                        <a:rPr lang="en-US" dirty="0" smtClean="0"/>
                        <a:t>FAR: 0.60978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0.12871</a:t>
                      </a:r>
                    </a:p>
                    <a:p>
                      <a:r>
                        <a:rPr lang="en-US" dirty="0" smtClean="0"/>
                        <a:t>FAR: 0.34863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0.12381</a:t>
                      </a:r>
                    </a:p>
                    <a:p>
                      <a:r>
                        <a:rPr lang="en-US" dirty="0" smtClean="0"/>
                        <a:t>FAR: 0.63957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0.33665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0.11360</a:t>
                      </a:r>
                    </a:p>
                    <a:p>
                      <a:r>
                        <a:rPr lang="en-US" dirty="0" smtClean="0"/>
                        <a:t>FAR: 0.69401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0.16814</a:t>
                      </a:r>
                    </a:p>
                    <a:p>
                      <a:r>
                        <a:rPr lang="en-US" dirty="0" smtClean="0"/>
                        <a:t>FAR: 0.66886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0.13355</a:t>
                      </a:r>
                    </a:p>
                    <a:p>
                      <a:r>
                        <a:rPr lang="en-US" dirty="0" smtClean="0"/>
                        <a:t>FAR: 0.62518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0.12859</a:t>
                      </a:r>
                    </a:p>
                    <a:p>
                      <a:r>
                        <a:rPr lang="en-US" dirty="0" smtClean="0"/>
                        <a:t>FAR: 0.62614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0.10968</a:t>
                      </a:r>
                    </a:p>
                    <a:p>
                      <a:r>
                        <a:rPr lang="en-US" dirty="0" smtClean="0"/>
                        <a:t>FAR: 0.49013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537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26</cp:revision>
  <dcterms:created xsi:type="dcterms:W3CDTF">2017-10-12T04:52:15Z</dcterms:created>
  <dcterms:modified xsi:type="dcterms:W3CDTF">2017-11-06T09:14:03Z</dcterms:modified>
</cp:coreProperties>
</file>