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68045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0.08155</a:t>
                      </a:r>
                    </a:p>
                    <a:p>
                      <a:r>
                        <a:rPr lang="en-US" dirty="0" smtClean="0"/>
                        <a:t>FAR: 0.67710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0.74882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0.76673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0.10345</a:t>
                      </a:r>
                    </a:p>
                    <a:p>
                      <a:r>
                        <a:rPr lang="en-US" dirty="0" smtClean="0"/>
                        <a:t>FAR: 0.60223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0.08261</a:t>
                      </a:r>
                    </a:p>
                    <a:p>
                      <a:r>
                        <a:rPr lang="en-US" dirty="0" smtClean="0"/>
                        <a:t>FAR: 0.43239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0.63706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0.55425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0.74962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0.68192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0.09664</a:t>
                      </a:r>
                    </a:p>
                    <a:p>
                      <a:r>
                        <a:rPr lang="en-US" dirty="0" smtClean="0"/>
                        <a:t>FAR: 0.68938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0.69811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0.82226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0.50024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0.55833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0.13808</a:t>
                      </a:r>
                    </a:p>
                    <a:p>
                      <a:r>
                        <a:rPr lang="en-US" dirty="0" smtClean="0"/>
                        <a:t>FAR: 0.64490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0.58639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0.37335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0.69589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0.62197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0.08051</a:t>
                      </a:r>
                    </a:p>
                    <a:p>
                      <a:r>
                        <a:rPr lang="en-US" dirty="0" smtClean="0"/>
                        <a:t>FAR: 0.58813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0.12217</a:t>
                      </a:r>
                    </a:p>
                    <a:p>
                      <a:r>
                        <a:rPr lang="en-US" dirty="0" smtClean="0"/>
                        <a:t>FAR: 0.61006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0.32119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0.07809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0.17703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0.14798</a:t>
                      </a:r>
                    </a:p>
                    <a:p>
                      <a:r>
                        <a:rPr lang="en-US" dirty="0" smtClean="0"/>
                        <a:t>FAR: 0.60946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0.80648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0.14894</a:t>
                      </a:r>
                    </a:p>
                    <a:p>
                      <a:r>
                        <a:rPr lang="en-US" dirty="0" smtClean="0"/>
                        <a:t>FAR: 0.93370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0.83600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0.87599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0.06883</a:t>
                      </a:r>
                    </a:p>
                    <a:p>
                      <a:r>
                        <a:rPr lang="en-US" dirty="0" smtClean="0"/>
                        <a:t>FAR: 0.63742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0.10555</a:t>
                      </a:r>
                    </a:p>
                    <a:p>
                      <a:r>
                        <a:rPr lang="en-US" dirty="0" smtClean="0"/>
                        <a:t>FAR: 0.66920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0.12108</a:t>
                      </a:r>
                    </a:p>
                    <a:p>
                      <a:r>
                        <a:rPr lang="en-US" dirty="0" smtClean="0"/>
                        <a:t>FAR: 0.62559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0.11727</a:t>
                      </a:r>
                    </a:p>
                    <a:p>
                      <a:r>
                        <a:rPr lang="en-US" dirty="0" smtClean="0"/>
                        <a:t>FAR: 0.60443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0.12477</a:t>
                      </a:r>
                    </a:p>
                    <a:p>
                      <a:r>
                        <a:rPr lang="en-US" dirty="0" smtClean="0"/>
                        <a:t>FAR: 0.58624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0.10244</a:t>
                      </a:r>
                    </a:p>
                    <a:p>
                      <a:r>
                        <a:rPr lang="en-US" dirty="0" smtClean="0"/>
                        <a:t>FAR: 0.60028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56752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0.15880</a:t>
                      </a:r>
                    </a:p>
                    <a:p>
                      <a:r>
                        <a:rPr lang="en-US" dirty="0" smtClean="0"/>
                        <a:t>FAR: 0.81772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0.12346</a:t>
                      </a:r>
                    </a:p>
                    <a:p>
                      <a:r>
                        <a:rPr lang="en-US" dirty="0" smtClean="0"/>
                        <a:t>FAR: 0.60147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0.83977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0.19540</a:t>
                      </a:r>
                    </a:p>
                    <a:p>
                      <a:r>
                        <a:rPr lang="en-US" dirty="0" smtClean="0"/>
                        <a:t>FAR: 0.27589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0.13478</a:t>
                      </a:r>
                    </a:p>
                    <a:p>
                      <a:r>
                        <a:rPr lang="en-US" dirty="0" smtClean="0"/>
                        <a:t>FAR: 0.71535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0.73150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0.31013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0.63185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0.15306</a:t>
                      </a:r>
                    </a:p>
                    <a:p>
                      <a:r>
                        <a:rPr lang="en-US" dirty="0" smtClean="0"/>
                        <a:t>FAR: 0.46911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0.11345</a:t>
                      </a:r>
                    </a:p>
                    <a:p>
                      <a:r>
                        <a:rPr lang="en-US" dirty="0" smtClean="0"/>
                        <a:t>FAR: 0.63622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0.87015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0.75791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0.39825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0.15116</a:t>
                      </a:r>
                    </a:p>
                    <a:p>
                      <a:r>
                        <a:rPr lang="en-US" dirty="0" smtClean="0"/>
                        <a:t>FAR: 0.46394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0.13808</a:t>
                      </a:r>
                    </a:p>
                    <a:p>
                      <a:r>
                        <a:rPr lang="en-US" dirty="0" smtClean="0"/>
                        <a:t>FAR: 0.78248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0.67872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0.11594</a:t>
                      </a:r>
                    </a:p>
                    <a:p>
                      <a:r>
                        <a:rPr lang="en-US" dirty="0" smtClean="0"/>
                        <a:t>FAR: 0.24262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0.60030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0.31973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0.12288</a:t>
                      </a:r>
                    </a:p>
                    <a:p>
                      <a:r>
                        <a:rPr lang="en-US" dirty="0" smtClean="0"/>
                        <a:t>FAR: 0.63950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0.74234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0.20896</a:t>
                      </a:r>
                    </a:p>
                    <a:p>
                      <a:r>
                        <a:rPr lang="en-US" dirty="0" smtClean="0"/>
                        <a:t>FAR: 0.38998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0.10606</a:t>
                      </a:r>
                    </a:p>
                    <a:p>
                      <a:r>
                        <a:rPr lang="en-US" dirty="0" smtClean="0"/>
                        <a:t>FAR: 0.15902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0.10060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0.15695</a:t>
                      </a:r>
                    </a:p>
                    <a:p>
                      <a:r>
                        <a:rPr lang="en-US" dirty="0" smtClean="0"/>
                        <a:t>FAR: 0.45852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0.14056</a:t>
                      </a:r>
                    </a:p>
                    <a:p>
                      <a:r>
                        <a:rPr lang="en-US" dirty="0" smtClean="0"/>
                        <a:t>FAR: 0.66431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0.06383</a:t>
                      </a:r>
                    </a:p>
                    <a:p>
                      <a:r>
                        <a:rPr lang="en-US" dirty="0" smtClean="0"/>
                        <a:t>FAR: 0.80707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0.67457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0.05714</a:t>
                      </a:r>
                    </a:p>
                    <a:p>
                      <a:r>
                        <a:rPr lang="en-US" dirty="0" smtClean="0"/>
                        <a:t>FAR: 0.77241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0.10526</a:t>
                      </a:r>
                    </a:p>
                    <a:p>
                      <a:r>
                        <a:rPr lang="en-US" dirty="0" smtClean="0"/>
                        <a:t>FAR: 0.71330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0.11511</a:t>
                      </a:r>
                    </a:p>
                    <a:p>
                      <a:r>
                        <a:rPr lang="en-US" dirty="0" smtClean="0"/>
                        <a:t>FAR: 0.75079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0.11317</a:t>
                      </a:r>
                    </a:p>
                    <a:p>
                      <a:r>
                        <a:rPr lang="en-US" dirty="0" smtClean="0"/>
                        <a:t>FAR: 0.51820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0.10226</a:t>
                      </a:r>
                    </a:p>
                    <a:p>
                      <a:r>
                        <a:rPr lang="en-US" dirty="0" smtClean="0"/>
                        <a:t>FAR: 0.55063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0.13004</a:t>
                      </a:r>
                    </a:p>
                    <a:p>
                      <a:r>
                        <a:rPr lang="en-US" dirty="0" smtClean="0"/>
                        <a:t>FAR: 0.40028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0.12857</a:t>
                      </a:r>
                    </a:p>
                    <a:p>
                      <a:r>
                        <a:rPr lang="en-US" smtClean="0"/>
                        <a:t>FAR: 0.65756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6679</TotalTime>
  <Words>519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28</cp:revision>
  <dcterms:created xsi:type="dcterms:W3CDTF">2017-10-12T04:52:15Z</dcterms:created>
  <dcterms:modified xsi:type="dcterms:W3CDTF">2017-11-06T09:01:01Z</dcterms:modified>
</cp:coreProperties>
</file>