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20393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0.19623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0.31935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0.56250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0.31150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0.49425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0.27813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0.21662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0.50855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0.33776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0.53521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0.30553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0.44188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0.52041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0.40137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0.27637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0.32813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0.27532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0.46753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0.25158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0.46512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0.33215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0.54812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0.15036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0.56277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0.35879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0.36979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0.45882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0.31947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0.47191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0.53632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0.50847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0.38482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0.32481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0.46269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0.20182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0.56061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0.13914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0.41192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0.48879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0.26317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0.51406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0.06376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0.51064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0.09239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0.46535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0.39608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0.52381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0.26753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0.57085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0.15073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0.26825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0.50390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0.26070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0.49396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0.30994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0.50981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0.37124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0.24034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filtered data with One-class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92372"/>
              </p:ext>
            </p:extLst>
          </p:nvPr>
        </p:nvGraphicFramePr>
        <p:xfrm>
          <a:off x="518099" y="113534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0.46352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0.14504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0.55556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0.32722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0.46875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0.32187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0.48276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0.28795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0.54348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0.32527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0.53846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0.40157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0.53521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0.30757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0.52041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0.46032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0.61224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0.42014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0.51261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0.34742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0.47325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0.40120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0.37342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0.41558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0.29092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0.39314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0.42259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0.18667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0.54113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0.36796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0.43388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0.49412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0.31798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FRR: 0.49438</a:t>
                      </a:r>
                    </a:p>
                    <a:p>
                      <a:r>
                        <a:rPr lang="en-US" smtClean="0">
                          <a:latin typeface="+mn-lt"/>
                        </a:rPr>
                        <a:t>FAR: 0.49821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0.41783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0.36335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0.47761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0.16136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0.63636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0.10743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0.54167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0.47107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0.29850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0.07496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0.07935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0.49923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0.31491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0.51417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0.25974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0.50963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0.29235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0.28046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0.33296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0.51488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0.39757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0.30590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1383" y="41392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13780"/>
              </p:ext>
            </p:extLst>
          </p:nvPr>
        </p:nvGraphicFramePr>
        <p:xfrm>
          <a:off x="788894" y="1246707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0.53219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0.49991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0.54321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0.49764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0.54524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0.54023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0.45982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0.45217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0.53190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0.43590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0.58788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0.54930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0.50461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0.62245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0.58167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0.54188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0.51681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0.52411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0.44082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0.59036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0.44146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0.51948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0.55367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0.46512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0.55031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0.45363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0.46753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0.51646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0.43478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0.52950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0.50588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0.47152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0.50562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0.55112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0.41949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0.54202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0.48502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0.46269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0.49418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0.42424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0.54167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0.58938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0.52915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0.57732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0.53815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0.49802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0.44681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0.46630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0.51485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0.63125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0.52381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0.49373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0.59845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0.50814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0.50469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0.48895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0.53271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0.55547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0.51784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0.53104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0.48693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0.53791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39599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5297"/>
              </p:ext>
            </p:extLst>
          </p:nvPr>
        </p:nvGraphicFramePr>
        <p:xfrm>
          <a:off x="838200" y="131463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0.56652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0.49175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0.52019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0.67188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0.51272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0.35632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0.49018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0.50870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0.55069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0.46581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0.57751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0.49642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0.55556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0.54082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0.56247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0.51934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0.45146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0.50158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0.46753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0.54687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0.46512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0.56411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0.51464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0.43778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0.48485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0.51358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0.56522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0.50153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0.58824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0.47003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0.51685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0.55336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0.50847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0.54627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0.57466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0.47930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0.47597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0.47326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0.55556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0.50673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0.55823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0.46510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0.43424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0.65347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0.59618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0.53441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0.59107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0.52879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0.49645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0.51217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0.48832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0.57609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0.52577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0.48990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0.54737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0.53486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5874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11276"/>
              </p:ext>
            </p:extLst>
          </p:nvPr>
        </p:nvGraphicFramePr>
        <p:xfrm>
          <a:off x="838200" y="1233955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0.52361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0.50604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0.54321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0.48438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0.55467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0.37931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0.52277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0.55217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0.52293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0.49573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0.57563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0.51894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0.48980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0.55914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0.51020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0.55469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0.47479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0.51474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0.51440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0.43877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0.42352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0.67532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0.50704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0.47674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0.54230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0.46444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0.44732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0.52814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0.47641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0.50725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0.53662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0.54118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0.46112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0.42697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0.57309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0.53814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0.52042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0.47762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0.50746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0.47799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0.54167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0.58765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0.48430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0.54939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0.48594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0.48733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0.47880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0.59722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0.49187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0.59657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0.49363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0.52477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0.49021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0.55028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0.52620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0.46534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0.54540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0.50737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0.52523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67710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87064"/>
              </p:ext>
            </p:extLst>
          </p:nvPr>
        </p:nvGraphicFramePr>
        <p:xfrm>
          <a:off x="838200" y="1332566"/>
          <a:ext cx="11008658" cy="513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0.47639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0.46506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FFRR: 0.43210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0.57682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0.53125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0.53770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0.48616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0.58696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0.53782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0.55300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0.48669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0.56122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0.54531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0.56568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0.50840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0.53058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0.51029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0.45163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0.46255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0.38961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0.53473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0.44186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0.54987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0.53556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0.43488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0.50170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0.53510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0.52941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0.45815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0.57303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0.55919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0.55085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0.49445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0.42994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0.48131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0.57858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0.54737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0.55422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0.50112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0.42826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0.55446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0.58793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0.47619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0.48816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0.48988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0.59210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5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0.49885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0.49449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0.48656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FFRR: 0.51857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0.52419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0.50888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0.53794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0.52870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1532</Words>
  <Application>Microsoft Office PowerPoint</Application>
  <PresentationFormat>Широкоэкранный</PresentationFormat>
  <Paragraphs>499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 (Основной текст)</vt:lpstr>
      <vt:lpstr>Office Theme</vt:lpstr>
      <vt:lpstr>Results for User-Authentication with One-class SVMs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27</cp:revision>
  <dcterms:created xsi:type="dcterms:W3CDTF">2017-10-12T04:52:15Z</dcterms:created>
  <dcterms:modified xsi:type="dcterms:W3CDTF">2017-11-06T06:30:49Z</dcterms:modified>
</cp:coreProperties>
</file>