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for User-Identification with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87843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0.02632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0.01688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0.04651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0.04490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0.01809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0.03930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0.04225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0.02985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0.03910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0.00185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0.00321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3627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0.06579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0.04219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0.05240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0.05634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FRR: 0.01124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0.00224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0.03612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0.01127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0.00566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0.00396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5543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0.78688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0.47499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0.19369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0.27848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0.034982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0.56976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0.16243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0.04081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0.17312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0.08684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0.80281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0.35294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0.37551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0.23999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0.71641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0.88888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0.16143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0.14056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0.21839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0.13283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0.17770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0.06865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5327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0.23214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0.30802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0.67442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0.13452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0.08163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0.24806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0.7093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0.25764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0.85915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0.28889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0.02027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0.79104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0.76389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0.13004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0.24138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0.09268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0.11907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0.40371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62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0.13472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0.80328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0.07253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0.20270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0.81395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0.08161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0.61972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0.42697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0.26531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0.74627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0.78261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0.02155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0.25287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0.11111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0.23683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0.20533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0954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0.29114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0.57895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0.08571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0.66279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0.07368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0.14721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0.22739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0.06318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0.73239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0.11647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0.65672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0.69565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0.14732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0.19540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0.08800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0.05600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0.14523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0.45266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0.18305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1525</Words>
  <Application>Microsoft Office PowerPoint</Application>
  <PresentationFormat>Широкоэкранный</PresentationFormat>
  <Paragraphs>499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 for User-Identification with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32</cp:revision>
  <dcterms:created xsi:type="dcterms:W3CDTF">2017-10-12T04:52:15Z</dcterms:created>
  <dcterms:modified xsi:type="dcterms:W3CDTF">2017-11-06T05:34:23Z</dcterms:modified>
</cp:coreProperties>
</file>