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(3 types of AE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20521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0.27897</a:t>
                      </a:r>
                    </a:p>
                    <a:p>
                      <a:r>
                        <a:rPr lang="en-US" dirty="0" smtClean="0"/>
                        <a:t>FAR: 0.38514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0.09877</a:t>
                      </a:r>
                    </a:p>
                    <a:p>
                      <a:r>
                        <a:rPr lang="en-US" dirty="0" smtClean="0"/>
                        <a:t>FAR: 0.25275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0.14062</a:t>
                      </a:r>
                    </a:p>
                    <a:p>
                      <a:r>
                        <a:rPr lang="en-US" dirty="0" smtClean="0"/>
                        <a:t>FAR: 0.14750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0.11494</a:t>
                      </a:r>
                    </a:p>
                    <a:p>
                      <a:r>
                        <a:rPr lang="en-US" dirty="0" smtClean="0"/>
                        <a:t>FAR: 0.26696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0.16522</a:t>
                      </a:r>
                    </a:p>
                    <a:p>
                      <a:r>
                        <a:rPr lang="en-US" dirty="0" smtClean="0"/>
                        <a:t>FAR: 0.43747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0.29915</a:t>
                      </a:r>
                    </a:p>
                    <a:p>
                      <a:r>
                        <a:rPr lang="en-US" dirty="0" smtClean="0"/>
                        <a:t>FAR: 0.46810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0.16901</a:t>
                      </a:r>
                    </a:p>
                    <a:p>
                      <a:r>
                        <a:rPr lang="en-US" dirty="0" smtClean="0"/>
                        <a:t>FAR: 0.38434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0.16327</a:t>
                      </a:r>
                    </a:p>
                    <a:p>
                      <a:r>
                        <a:rPr lang="en-US" dirty="0" smtClean="0"/>
                        <a:t>FAR: 0.29032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0.23387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0.15126</a:t>
                      </a:r>
                    </a:p>
                    <a:p>
                      <a:r>
                        <a:rPr lang="en-US" dirty="0" smtClean="0"/>
                        <a:t>FAR: 0.41813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0.19753</a:t>
                      </a:r>
                    </a:p>
                    <a:p>
                      <a:r>
                        <a:rPr lang="en-US" dirty="0" smtClean="0"/>
                        <a:t>FAR: 0.46913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0.15663</a:t>
                      </a:r>
                    </a:p>
                    <a:p>
                      <a:r>
                        <a:rPr lang="en-US" dirty="0" smtClean="0"/>
                        <a:t>FAR: 0.29114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0.11688</a:t>
                      </a:r>
                    </a:p>
                    <a:p>
                      <a:r>
                        <a:rPr lang="en-US" dirty="0" smtClean="0"/>
                        <a:t>FAR: 0.36134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0.11628</a:t>
                      </a:r>
                    </a:p>
                    <a:p>
                      <a:r>
                        <a:rPr lang="en-US" dirty="0" smtClean="0"/>
                        <a:t>FAR: 0.23909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0.14226</a:t>
                      </a:r>
                    </a:p>
                    <a:p>
                      <a:r>
                        <a:rPr lang="en-US" dirty="0" smtClean="0"/>
                        <a:t>FAR: 0.39448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0.18615</a:t>
                      </a:r>
                    </a:p>
                    <a:p>
                      <a:r>
                        <a:rPr lang="en-US" dirty="0" smtClean="0"/>
                        <a:t>FAR: 0.39341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0.10145</a:t>
                      </a:r>
                    </a:p>
                    <a:p>
                      <a:r>
                        <a:rPr lang="en-US" dirty="0" smtClean="0"/>
                        <a:t>FAR: 0.19176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0.14118</a:t>
                      </a:r>
                    </a:p>
                    <a:p>
                      <a:r>
                        <a:rPr lang="en-US" dirty="0" smtClean="0"/>
                        <a:t>FAR: 0.26300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0.11236</a:t>
                      </a:r>
                    </a:p>
                    <a:p>
                      <a:r>
                        <a:rPr lang="en-US" dirty="0" smtClean="0"/>
                        <a:t>FAR: 0.20179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0.26271</a:t>
                      </a:r>
                    </a:p>
                    <a:p>
                      <a:r>
                        <a:rPr lang="en-US" dirty="0" smtClean="0"/>
                        <a:t>FAR: 0.42395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0.21719</a:t>
                      </a:r>
                    </a:p>
                    <a:p>
                      <a:r>
                        <a:rPr lang="en-US" dirty="0" smtClean="0"/>
                        <a:t>FAR: 0.37142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0.14925</a:t>
                      </a:r>
                    </a:p>
                    <a:p>
                      <a:r>
                        <a:rPr lang="en-US" dirty="0" smtClean="0"/>
                        <a:t>FAR: 0.18159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0.24242</a:t>
                      </a:r>
                    </a:p>
                    <a:p>
                      <a:r>
                        <a:rPr lang="en-US" dirty="0" smtClean="0"/>
                        <a:t>FAR: 0.15712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0.16667</a:t>
                      </a:r>
                    </a:p>
                    <a:p>
                      <a:r>
                        <a:rPr lang="en-US" dirty="0" smtClean="0"/>
                        <a:t>FAR: 0.20509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0.16592</a:t>
                      </a:r>
                    </a:p>
                    <a:p>
                      <a:r>
                        <a:rPr lang="en-US" dirty="0" smtClean="0"/>
                        <a:t>FAR: 0.42167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0.12450</a:t>
                      </a:r>
                    </a:p>
                    <a:p>
                      <a:r>
                        <a:rPr lang="en-US" dirty="0" smtClean="0"/>
                        <a:t>FAR: 0.38876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0.11702</a:t>
                      </a:r>
                    </a:p>
                    <a:p>
                      <a:r>
                        <a:rPr lang="en-US" dirty="0" smtClean="0"/>
                        <a:t>FAR: 0.21739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0.15842</a:t>
                      </a:r>
                    </a:p>
                    <a:p>
                      <a:r>
                        <a:rPr lang="en-US" dirty="0" smtClean="0"/>
                        <a:t>FAR: 0.40175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0.09524</a:t>
                      </a:r>
                    </a:p>
                    <a:p>
                      <a:r>
                        <a:rPr lang="en-US" dirty="0" smtClean="0"/>
                        <a:t>FAR: 0.06177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0.23887</a:t>
                      </a:r>
                    </a:p>
                    <a:p>
                      <a:r>
                        <a:rPr lang="en-US" dirty="0" smtClean="0"/>
                        <a:t>FAR: 0.52515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0.21725</a:t>
                      </a:r>
                    </a:p>
                    <a:p>
                      <a:r>
                        <a:rPr lang="en-US" dirty="0" smtClean="0"/>
                        <a:t>FAR: 0.41266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0.13202</a:t>
                      </a:r>
                    </a:p>
                    <a:p>
                      <a:r>
                        <a:rPr lang="en-US" dirty="0" smtClean="0"/>
                        <a:t>FAR: 0.25316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0.16046</a:t>
                      </a:r>
                    </a:p>
                    <a:p>
                      <a:r>
                        <a:rPr lang="en-US" dirty="0" smtClean="0"/>
                        <a:t>FAR: 0.27017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0.11962</a:t>
                      </a:r>
                    </a:p>
                    <a:p>
                      <a:r>
                        <a:rPr lang="en-US" dirty="0" smtClean="0"/>
                        <a:t>FAR: 0.20143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0.18771</a:t>
                      </a:r>
                    </a:p>
                    <a:p>
                      <a:r>
                        <a:rPr lang="en-US" dirty="0" smtClean="0"/>
                        <a:t>FAR: 0.43681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non-filtered data with One-class SVMs (3 types of AE)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</a:t>
            </a:r>
            <a:r>
              <a:rPr lang="en-US" dirty="0"/>
              <a:t>AE </a:t>
            </a:r>
            <a:r>
              <a:rPr lang="en-US" dirty="0" smtClean="0"/>
              <a:t>features from filtered data with One-class </a:t>
            </a:r>
            <a:r>
              <a:rPr lang="en-US" dirty="0"/>
              <a:t>SVMs (3 types of </a:t>
            </a:r>
            <a:r>
              <a:rPr lang="en-US" dirty="0" smtClean="0"/>
              <a:t>AE)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62715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2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0.32618</a:t>
                      </a:r>
                    </a:p>
                    <a:p>
                      <a:r>
                        <a:rPr lang="en-US" dirty="0" smtClean="0"/>
                        <a:t>FAR: 0.37086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0.06173</a:t>
                      </a:r>
                    </a:p>
                    <a:p>
                      <a:r>
                        <a:rPr lang="en-US" dirty="0" smtClean="0"/>
                        <a:t>FAR: 0.18563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0.09375</a:t>
                      </a:r>
                    </a:p>
                    <a:p>
                      <a:r>
                        <a:rPr lang="en-US" dirty="0" smtClean="0"/>
                        <a:t>FAR: 0.22997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0.14943</a:t>
                      </a:r>
                    </a:p>
                    <a:p>
                      <a:r>
                        <a:rPr lang="en-US" dirty="0" smtClean="0"/>
                        <a:t>FAR: 0.28482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0.18261</a:t>
                      </a:r>
                    </a:p>
                    <a:p>
                      <a:r>
                        <a:rPr lang="en-US" dirty="0" smtClean="0"/>
                        <a:t>FAR: 0.39042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0.10256</a:t>
                      </a:r>
                    </a:p>
                    <a:p>
                      <a:r>
                        <a:rPr lang="en-US" dirty="0" smtClean="0"/>
                        <a:t>FAR: 0.40531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0.08451</a:t>
                      </a:r>
                    </a:p>
                    <a:p>
                      <a:r>
                        <a:rPr lang="en-US" dirty="0" smtClean="0"/>
                        <a:t>FAR: 0.12948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0.12245</a:t>
                      </a:r>
                    </a:p>
                    <a:p>
                      <a:r>
                        <a:rPr lang="en-US" dirty="0" smtClean="0"/>
                        <a:t>FAR: 0.17972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0.18367</a:t>
                      </a:r>
                    </a:p>
                    <a:p>
                      <a:r>
                        <a:rPr lang="en-US" dirty="0" smtClean="0"/>
                        <a:t>FAR: 0.22700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0.18067</a:t>
                      </a:r>
                    </a:p>
                    <a:p>
                      <a:r>
                        <a:rPr lang="en-US" dirty="0" smtClean="0"/>
                        <a:t>FAR: 0.34606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0.25514</a:t>
                      </a:r>
                    </a:p>
                    <a:p>
                      <a:r>
                        <a:rPr lang="en-US" dirty="0" smtClean="0"/>
                        <a:t>FAR: 0.44717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0.12048</a:t>
                      </a:r>
                    </a:p>
                    <a:p>
                      <a:r>
                        <a:rPr lang="en-US" dirty="0" smtClean="0"/>
                        <a:t>FAR: 0.18829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0.11688</a:t>
                      </a:r>
                    </a:p>
                    <a:p>
                      <a:r>
                        <a:rPr lang="en-US" dirty="0" smtClean="0"/>
                        <a:t>FAR: 0.20301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0.12791</a:t>
                      </a:r>
                    </a:p>
                    <a:p>
                      <a:r>
                        <a:rPr lang="en-US" dirty="0" smtClean="0"/>
                        <a:t>FAR: 0.21638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0.44351</a:t>
                      </a:r>
                    </a:p>
                    <a:p>
                      <a:r>
                        <a:rPr lang="en-US" dirty="0" smtClean="0"/>
                        <a:t>FAR: 0.34691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0.31602</a:t>
                      </a:r>
                    </a:p>
                    <a:p>
                      <a:r>
                        <a:rPr lang="en-US" dirty="0" smtClean="0"/>
                        <a:t>FAR: 0.44637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0.14493</a:t>
                      </a:r>
                    </a:p>
                    <a:p>
                      <a:r>
                        <a:rPr lang="en-US" dirty="0" smtClean="0"/>
                        <a:t>FAR: 0.13072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0.14118</a:t>
                      </a:r>
                    </a:p>
                    <a:p>
                      <a:r>
                        <a:rPr lang="en-US" dirty="0" smtClean="0"/>
                        <a:t>FAR: 0.31105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0.08989</a:t>
                      </a:r>
                    </a:p>
                    <a:p>
                      <a:r>
                        <a:rPr lang="en-US" dirty="0" smtClean="0"/>
                        <a:t>FAR: 0.15695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0.28390</a:t>
                      </a:r>
                    </a:p>
                    <a:p>
                      <a:r>
                        <a:rPr lang="en-US" dirty="0" smtClean="0"/>
                        <a:t>FAR: 0.43875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0.22172</a:t>
                      </a:r>
                    </a:p>
                    <a:p>
                      <a:r>
                        <a:rPr lang="en-US" dirty="0" smtClean="0"/>
                        <a:t>FAR: 0.32329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0.07463</a:t>
                      </a:r>
                    </a:p>
                    <a:p>
                      <a:r>
                        <a:rPr lang="en-US" dirty="0" smtClean="0"/>
                        <a:t>FAR: 0.15680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0.07576</a:t>
                      </a:r>
                    </a:p>
                    <a:p>
                      <a:r>
                        <a:rPr lang="en-US" dirty="0" smtClean="0"/>
                        <a:t>FAR: 0.17274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0.08989</a:t>
                      </a:r>
                    </a:p>
                    <a:p>
                      <a:r>
                        <a:rPr lang="en-US" dirty="0" smtClean="0"/>
                        <a:t>FAR: 0.15695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0.13901</a:t>
                      </a:r>
                    </a:p>
                    <a:p>
                      <a:r>
                        <a:rPr lang="en-US" dirty="0" smtClean="0"/>
                        <a:t>FAR: 0.39206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0.27711</a:t>
                      </a:r>
                    </a:p>
                    <a:p>
                      <a:r>
                        <a:rPr lang="en-US" dirty="0" smtClean="0"/>
                        <a:t>FAR: 0.44494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0.11702</a:t>
                      </a:r>
                    </a:p>
                    <a:p>
                      <a:r>
                        <a:rPr lang="en-US" dirty="0" smtClean="0"/>
                        <a:t>FAR: 0.31467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0.16832</a:t>
                      </a:r>
                    </a:p>
                    <a:p>
                      <a:r>
                        <a:rPr lang="en-US" dirty="0" smtClean="0"/>
                        <a:t>FAR: 0.28675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0.09524</a:t>
                      </a:r>
                    </a:p>
                    <a:p>
                      <a:r>
                        <a:rPr lang="en-US" dirty="0" smtClean="0"/>
                        <a:t>FAR: 0.27915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0.19028</a:t>
                      </a:r>
                    </a:p>
                    <a:p>
                      <a:r>
                        <a:rPr lang="en-US" dirty="0" smtClean="0"/>
                        <a:t>FAR: 0.56223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0.24979</a:t>
                      </a:r>
                    </a:p>
                    <a:p>
                      <a:r>
                        <a:rPr lang="en-US" dirty="0" smtClean="0"/>
                        <a:t>FAR: 0.40632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0.10055</a:t>
                      </a:r>
                    </a:p>
                    <a:p>
                      <a:r>
                        <a:rPr lang="en-US" dirty="0" smtClean="0"/>
                        <a:t>FAR: 0.18427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0.11972</a:t>
                      </a:r>
                    </a:p>
                    <a:p>
                      <a:r>
                        <a:rPr lang="en-US" dirty="0" smtClean="0"/>
                        <a:t>FAR: 0.23054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0.13778</a:t>
                      </a:r>
                    </a:p>
                    <a:p>
                      <a:r>
                        <a:rPr lang="en-US" dirty="0" smtClean="0"/>
                        <a:t>FAR: 0.21974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0.23667</a:t>
                      </a:r>
                    </a:p>
                    <a:p>
                      <a:r>
                        <a:rPr lang="en-US" smtClean="0"/>
                        <a:t>FAR: 0.41274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6571</TotalTime>
  <Words>537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30</cp:revision>
  <dcterms:created xsi:type="dcterms:W3CDTF">2017-10-12T04:52:15Z</dcterms:created>
  <dcterms:modified xsi:type="dcterms:W3CDTF">2017-11-12T15:08:53Z</dcterms:modified>
</cp:coreProperties>
</file>