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(3 types of AE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44569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0.12017</a:t>
                      </a:r>
                    </a:p>
                    <a:p>
                      <a:r>
                        <a:rPr lang="en-US" dirty="0" smtClean="0"/>
                        <a:t>FAR: 0.76280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0.02469</a:t>
                      </a:r>
                    </a:p>
                    <a:p>
                      <a:r>
                        <a:rPr lang="en-US" dirty="0" smtClean="0"/>
                        <a:t>FAR: 0.81017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0.07812</a:t>
                      </a:r>
                    </a:p>
                    <a:p>
                      <a:r>
                        <a:rPr lang="en-US" dirty="0" smtClean="0"/>
                        <a:t>FAR: 0.65316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0.13793</a:t>
                      </a:r>
                    </a:p>
                    <a:p>
                      <a:r>
                        <a:rPr lang="en-US" dirty="0" smtClean="0"/>
                        <a:t>FAR: 0.85580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0.12609</a:t>
                      </a:r>
                    </a:p>
                    <a:p>
                      <a:r>
                        <a:rPr lang="en-US" dirty="0" smtClean="0"/>
                        <a:t>FAR: 0.69216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0.12393</a:t>
                      </a:r>
                    </a:p>
                    <a:p>
                      <a:r>
                        <a:rPr lang="en-US" dirty="0" smtClean="0"/>
                        <a:t>FAR: 0.68215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0.08451</a:t>
                      </a:r>
                    </a:p>
                    <a:p>
                      <a:r>
                        <a:rPr lang="en-US" dirty="0" smtClean="0"/>
                        <a:t>FAR: 0.85056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0.06122</a:t>
                      </a:r>
                    </a:p>
                    <a:p>
                      <a:r>
                        <a:rPr lang="en-US" dirty="0" smtClean="0"/>
                        <a:t>FAR: 0.70097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0.04082</a:t>
                      </a:r>
                    </a:p>
                    <a:p>
                      <a:r>
                        <a:rPr lang="en-US" dirty="0" smtClean="0"/>
                        <a:t>FAR: 0.81831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0.07143</a:t>
                      </a:r>
                    </a:p>
                    <a:p>
                      <a:r>
                        <a:rPr lang="en-US" dirty="0" smtClean="0"/>
                        <a:t>FAR: 0.80695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0.13580</a:t>
                      </a:r>
                    </a:p>
                    <a:p>
                      <a:r>
                        <a:rPr lang="en-US" dirty="0" smtClean="0"/>
                        <a:t>FAR: 0.68113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0.71361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0.05195</a:t>
                      </a:r>
                    </a:p>
                    <a:p>
                      <a:r>
                        <a:rPr lang="en-US" dirty="0" smtClean="0"/>
                        <a:t>FAR: 0.77805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0.08140</a:t>
                      </a:r>
                    </a:p>
                    <a:p>
                      <a:r>
                        <a:rPr lang="en-US" dirty="0" smtClean="0"/>
                        <a:t>FAR: 0.79608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0.10460</a:t>
                      </a:r>
                    </a:p>
                    <a:p>
                      <a:r>
                        <a:rPr lang="en-US" dirty="0" smtClean="0"/>
                        <a:t>FAR: 0.76338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0.11255</a:t>
                      </a:r>
                    </a:p>
                    <a:p>
                      <a:r>
                        <a:rPr lang="en-US" dirty="0" smtClean="0"/>
                        <a:t>FAR: 0.76239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0.07246</a:t>
                      </a:r>
                    </a:p>
                    <a:p>
                      <a:r>
                        <a:rPr lang="en-US" dirty="0" smtClean="0"/>
                        <a:t>FAR: 0.68311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0.10588</a:t>
                      </a:r>
                    </a:p>
                    <a:p>
                      <a:r>
                        <a:rPr lang="en-US" dirty="0" smtClean="0"/>
                        <a:t>FAR: 0.72412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0.35067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0.10169</a:t>
                      </a:r>
                    </a:p>
                    <a:p>
                      <a:r>
                        <a:rPr lang="en-US" dirty="0" smtClean="0"/>
                        <a:t>FAR: 0.69343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0.08597</a:t>
                      </a:r>
                    </a:p>
                    <a:p>
                      <a:r>
                        <a:rPr lang="en-US" dirty="0" smtClean="0"/>
                        <a:t>FAR: 0.77095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0.10448</a:t>
                      </a:r>
                    </a:p>
                    <a:p>
                      <a:r>
                        <a:rPr lang="en-US" dirty="0" smtClean="0"/>
                        <a:t>FAR: 0.76581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0.06061</a:t>
                      </a:r>
                    </a:p>
                    <a:p>
                      <a:r>
                        <a:rPr lang="en-US" dirty="0" smtClean="0"/>
                        <a:t>FAR: 0.59726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0.05556</a:t>
                      </a:r>
                    </a:p>
                    <a:p>
                      <a:r>
                        <a:rPr lang="en-US" dirty="0" smtClean="0"/>
                        <a:t>FAR: 0.72496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0.08072</a:t>
                      </a:r>
                    </a:p>
                    <a:p>
                      <a:r>
                        <a:rPr lang="en-US" dirty="0" smtClean="0"/>
                        <a:t>FAR: 0.66734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0.09237</a:t>
                      </a:r>
                    </a:p>
                    <a:p>
                      <a:r>
                        <a:rPr lang="en-US" dirty="0" smtClean="0"/>
                        <a:t>FAR: 0.78787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0.09574</a:t>
                      </a:r>
                    </a:p>
                    <a:p>
                      <a:r>
                        <a:rPr lang="en-US" dirty="0" smtClean="0"/>
                        <a:t>FAR: 0.93533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0.14851</a:t>
                      </a:r>
                    </a:p>
                    <a:p>
                      <a:r>
                        <a:rPr lang="en-US" dirty="0" smtClean="0"/>
                        <a:t>FAR: 0.79990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0.10476</a:t>
                      </a:r>
                    </a:p>
                    <a:p>
                      <a:r>
                        <a:rPr lang="en-US" dirty="0" smtClean="0"/>
                        <a:t>FAR: 0.90850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0.11741</a:t>
                      </a:r>
                    </a:p>
                    <a:p>
                      <a:r>
                        <a:rPr lang="en-US" dirty="0" smtClean="0"/>
                        <a:t>FAR: 0.85820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0.11180</a:t>
                      </a:r>
                    </a:p>
                    <a:p>
                      <a:r>
                        <a:rPr lang="en-US" dirty="0" smtClean="0"/>
                        <a:t>FAR: 0.74121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0.08373</a:t>
                      </a:r>
                    </a:p>
                    <a:p>
                      <a:r>
                        <a:rPr lang="en-US" dirty="0" smtClean="0"/>
                        <a:t>FAR: 0.79310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0.08438</a:t>
                      </a:r>
                    </a:p>
                    <a:p>
                      <a:r>
                        <a:rPr lang="en-US" dirty="0" smtClean="0"/>
                        <a:t>FAR: 0.70891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0.09068</a:t>
                      </a:r>
                    </a:p>
                    <a:p>
                      <a:r>
                        <a:rPr lang="en-US" dirty="0" smtClean="0"/>
                        <a:t>FAR: 0.74239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0.10032</a:t>
                      </a:r>
                    </a:p>
                    <a:p>
                      <a:r>
                        <a:rPr lang="en-US" dirty="0" smtClean="0"/>
                        <a:t>FAR: 0.74691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SVMs (3 types of </a:t>
            </a:r>
            <a:r>
              <a:rPr lang="en-US" dirty="0" smtClean="0"/>
              <a:t>AE)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</a:t>
            </a:r>
            <a:r>
              <a:rPr lang="en-US" dirty="0"/>
              <a:t>SVMs (3 types of </a:t>
            </a:r>
            <a:r>
              <a:rPr lang="en-US" dirty="0" smtClean="0"/>
              <a:t>AE)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772892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0.07725</a:t>
                      </a:r>
                    </a:p>
                    <a:p>
                      <a:r>
                        <a:rPr lang="en-US" dirty="0" smtClean="0"/>
                        <a:t>FAR: 0.67489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0.09877</a:t>
                      </a:r>
                    </a:p>
                    <a:p>
                      <a:r>
                        <a:rPr lang="en-US" dirty="0" smtClean="0"/>
                        <a:t>FAR: 0.85684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0.09375</a:t>
                      </a:r>
                    </a:p>
                    <a:p>
                      <a:r>
                        <a:rPr lang="en-US" dirty="0" smtClean="0"/>
                        <a:t>FAR: 0.91470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0.05747</a:t>
                      </a:r>
                    </a:p>
                    <a:p>
                      <a:r>
                        <a:rPr lang="en-US" dirty="0" smtClean="0"/>
                        <a:t>FAR: 0.71964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0.10435</a:t>
                      </a:r>
                    </a:p>
                    <a:p>
                      <a:r>
                        <a:rPr lang="en-US" dirty="0" smtClean="0"/>
                        <a:t>FAR: 0.76257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0.10684</a:t>
                      </a:r>
                    </a:p>
                    <a:p>
                      <a:r>
                        <a:rPr lang="en-US" dirty="0" smtClean="0"/>
                        <a:t>FAR: 0.63672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0.11268</a:t>
                      </a:r>
                    </a:p>
                    <a:p>
                      <a:r>
                        <a:rPr lang="en-US" dirty="0" smtClean="0"/>
                        <a:t>FAR: 0.84596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0.08163</a:t>
                      </a:r>
                    </a:p>
                    <a:p>
                      <a:r>
                        <a:rPr lang="en-US" dirty="0" smtClean="0"/>
                        <a:t>FAR: 0.83564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0.73730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0.12605</a:t>
                      </a:r>
                    </a:p>
                    <a:p>
                      <a:r>
                        <a:rPr lang="en-US" dirty="0" smtClean="0"/>
                        <a:t>FAR: 0.76163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0.08230</a:t>
                      </a:r>
                    </a:p>
                    <a:p>
                      <a:r>
                        <a:rPr lang="en-US" dirty="0" smtClean="0"/>
                        <a:t>FAR: 0.79417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0.18072</a:t>
                      </a:r>
                    </a:p>
                    <a:p>
                      <a:r>
                        <a:rPr lang="en-US" dirty="0" smtClean="0"/>
                        <a:t>FAR: 0.80854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0.76008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0.12791</a:t>
                      </a:r>
                    </a:p>
                    <a:p>
                      <a:r>
                        <a:rPr lang="en-US" dirty="0" smtClean="0"/>
                        <a:t>FAR: 0.76447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0.07531</a:t>
                      </a:r>
                    </a:p>
                    <a:p>
                      <a:r>
                        <a:rPr lang="en-US" dirty="0" smtClean="0"/>
                        <a:t>FAR: 0.73372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0.10823</a:t>
                      </a:r>
                    </a:p>
                    <a:p>
                      <a:r>
                        <a:rPr lang="en-US" dirty="0" smtClean="0"/>
                        <a:t>FAR: 0.60557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0.07246</a:t>
                      </a:r>
                    </a:p>
                    <a:p>
                      <a:r>
                        <a:rPr lang="en-US" dirty="0" smtClean="0"/>
                        <a:t>FAR: 0.71567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0.09412</a:t>
                      </a:r>
                    </a:p>
                    <a:p>
                      <a:r>
                        <a:rPr lang="en-US" dirty="0" smtClean="0"/>
                        <a:t>FAR: 0.81872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0.12360</a:t>
                      </a:r>
                    </a:p>
                    <a:p>
                      <a:r>
                        <a:rPr lang="en-US" dirty="0" smtClean="0"/>
                        <a:t>FAR: 0.43857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0.13983</a:t>
                      </a:r>
                    </a:p>
                    <a:p>
                      <a:r>
                        <a:rPr lang="en-US" dirty="0" smtClean="0"/>
                        <a:t>FAR: 0.70977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0.10860</a:t>
                      </a:r>
                    </a:p>
                    <a:p>
                      <a:r>
                        <a:rPr lang="en-US" dirty="0" smtClean="0"/>
                        <a:t>FAR: 0.68832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0.13433</a:t>
                      </a:r>
                    </a:p>
                    <a:p>
                      <a:r>
                        <a:rPr lang="en-US" dirty="0" smtClean="0"/>
                        <a:t>FAR: 0.47850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0.07576</a:t>
                      </a:r>
                    </a:p>
                    <a:p>
                      <a:r>
                        <a:rPr lang="en-US" dirty="0" smtClean="0"/>
                        <a:t>FAR: 0.49976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0.64551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0.14350</a:t>
                      </a:r>
                    </a:p>
                    <a:p>
                      <a:r>
                        <a:rPr lang="en-US" dirty="0" smtClean="0"/>
                        <a:t>FAR: 0.74457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0.08835</a:t>
                      </a:r>
                    </a:p>
                    <a:p>
                      <a:r>
                        <a:rPr lang="en-US" dirty="0" smtClean="0"/>
                        <a:t>FAR: 0.79235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0.10638</a:t>
                      </a:r>
                    </a:p>
                    <a:p>
                      <a:r>
                        <a:rPr lang="en-US" dirty="0" smtClean="0"/>
                        <a:t>FAR: 0.96793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0.06931</a:t>
                      </a:r>
                    </a:p>
                    <a:p>
                      <a:r>
                        <a:rPr lang="en-US" dirty="0" smtClean="0"/>
                        <a:t>FAR: 0.92109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0.07619</a:t>
                      </a:r>
                    </a:p>
                    <a:p>
                      <a:r>
                        <a:rPr lang="en-US" dirty="0" smtClean="0"/>
                        <a:t>FAR: 0.92104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0.08502</a:t>
                      </a:r>
                    </a:p>
                    <a:p>
                      <a:r>
                        <a:rPr lang="en-US" dirty="0" smtClean="0"/>
                        <a:t>FAR: 0.87708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0.09526</a:t>
                      </a:r>
                    </a:p>
                    <a:p>
                      <a:r>
                        <a:rPr lang="en-US" dirty="0" smtClean="0"/>
                        <a:t>FAR: 0.69867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0.11756</a:t>
                      </a:r>
                    </a:p>
                    <a:p>
                      <a:r>
                        <a:rPr lang="en-US" dirty="0" smtClean="0"/>
                        <a:t>FAR: 0.77891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0.08857</a:t>
                      </a:r>
                    </a:p>
                    <a:p>
                      <a:r>
                        <a:rPr lang="en-US" dirty="0" smtClean="0"/>
                        <a:t>FAR: 0.79167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0.10884</a:t>
                      </a:r>
                    </a:p>
                    <a:p>
                      <a:r>
                        <a:rPr lang="en-US" dirty="0" smtClean="0"/>
                        <a:t>FAR: 0.70442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0.11234</a:t>
                      </a:r>
                    </a:p>
                    <a:p>
                      <a:r>
                        <a:rPr lang="en-US" smtClean="0"/>
                        <a:t>FAR: 0.76489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6563</TotalTime>
  <Words>537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29</cp:revision>
  <dcterms:created xsi:type="dcterms:W3CDTF">2017-10-12T04:52:15Z</dcterms:created>
  <dcterms:modified xsi:type="dcterms:W3CDTF">2017-11-12T15:00:02Z</dcterms:modified>
</cp:coreProperties>
</file>