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(3 types of AE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10127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0.12017</a:t>
                      </a:r>
                    </a:p>
                    <a:p>
                      <a:r>
                        <a:rPr lang="en-US" dirty="0" smtClean="0"/>
                        <a:t>FAR: 0.16375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0.08642</a:t>
                      </a:r>
                    </a:p>
                    <a:p>
                      <a:r>
                        <a:rPr lang="en-US" dirty="0" smtClean="0"/>
                        <a:t>FAR: 0.19297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0.20688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0.08046</a:t>
                      </a:r>
                    </a:p>
                    <a:p>
                      <a:r>
                        <a:rPr lang="en-US" dirty="0" smtClean="0"/>
                        <a:t>FAR: 0.31518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0.07826</a:t>
                      </a:r>
                    </a:p>
                    <a:p>
                      <a:r>
                        <a:rPr lang="en-US" dirty="0" smtClean="0"/>
                        <a:t>FAR: 0.39448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0.09402</a:t>
                      </a:r>
                    </a:p>
                    <a:p>
                      <a:r>
                        <a:rPr lang="en-US" dirty="0" smtClean="0"/>
                        <a:t>FAR: 0.31479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0.30143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0.31080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0.23387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0.10924</a:t>
                      </a:r>
                    </a:p>
                    <a:p>
                      <a:r>
                        <a:rPr lang="en-US" dirty="0" smtClean="0"/>
                        <a:t>FAR: 0.24689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0.13992</a:t>
                      </a:r>
                    </a:p>
                    <a:p>
                      <a:r>
                        <a:rPr lang="en-US" dirty="0" smtClean="0"/>
                        <a:t>FAR: 0.31835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0.23207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0.15584</a:t>
                      </a:r>
                    </a:p>
                    <a:p>
                      <a:r>
                        <a:rPr lang="en-US" dirty="0" smtClean="0"/>
                        <a:t>FAR: 0.23264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0.28050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0.13389</a:t>
                      </a:r>
                    </a:p>
                    <a:p>
                      <a:r>
                        <a:rPr lang="en-US" dirty="0" smtClean="0"/>
                        <a:t>FAR: 0.37709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0.05195</a:t>
                      </a:r>
                    </a:p>
                    <a:p>
                      <a:r>
                        <a:rPr lang="en-US" dirty="0" smtClean="0"/>
                        <a:t>FAR: 0.38646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0.14852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0.08235</a:t>
                      </a:r>
                    </a:p>
                    <a:p>
                      <a:r>
                        <a:rPr lang="en-US" dirty="0" smtClean="0"/>
                        <a:t>FAR: 0.31154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0.13483</a:t>
                      </a:r>
                    </a:p>
                    <a:p>
                      <a:r>
                        <a:rPr lang="en-US" dirty="0" smtClean="0"/>
                        <a:t>FAR: 0.23229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0.13559</a:t>
                      </a:r>
                    </a:p>
                    <a:p>
                      <a:r>
                        <a:rPr lang="en-US" dirty="0" smtClean="0"/>
                        <a:t>FAR: 0.20211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0.09955</a:t>
                      </a:r>
                    </a:p>
                    <a:p>
                      <a:r>
                        <a:rPr lang="en-US" dirty="0" smtClean="0"/>
                        <a:t>FAR: 0.16190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0.10448</a:t>
                      </a:r>
                    </a:p>
                    <a:p>
                      <a:r>
                        <a:rPr lang="en-US" dirty="0" smtClean="0"/>
                        <a:t>FAR: 0.22408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0.13636</a:t>
                      </a:r>
                    </a:p>
                    <a:p>
                      <a:r>
                        <a:rPr lang="en-US" dirty="0" smtClean="0"/>
                        <a:t>FAR: 0.13393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0.22222</a:t>
                      </a:r>
                    </a:p>
                    <a:p>
                      <a:r>
                        <a:rPr lang="en-US" dirty="0" smtClean="0"/>
                        <a:t>FAR: 0.17962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0.08969</a:t>
                      </a:r>
                    </a:p>
                    <a:p>
                      <a:r>
                        <a:rPr lang="en-US" dirty="0" smtClean="0"/>
                        <a:t>FAR: 0.29749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0.24901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0.08511</a:t>
                      </a:r>
                    </a:p>
                    <a:p>
                      <a:r>
                        <a:rPr lang="en-US" dirty="0" smtClean="0"/>
                        <a:t>FAR: 0.32065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0.12871</a:t>
                      </a:r>
                    </a:p>
                    <a:p>
                      <a:r>
                        <a:rPr lang="en-US" dirty="0" smtClean="0"/>
                        <a:t>FAR: 0.35482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0.09524</a:t>
                      </a:r>
                    </a:p>
                    <a:p>
                      <a:r>
                        <a:rPr lang="en-US" dirty="0" smtClean="0"/>
                        <a:t>FAR: 0.31398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0.15789</a:t>
                      </a:r>
                    </a:p>
                    <a:p>
                      <a:r>
                        <a:rPr lang="en-US" dirty="0" smtClean="0"/>
                        <a:t>FAR: 0.24429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0.10636</a:t>
                      </a:r>
                    </a:p>
                    <a:p>
                      <a:r>
                        <a:rPr lang="en-US" dirty="0" smtClean="0"/>
                        <a:t>FAR: 0.26571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FFRR: 0.10405</a:t>
                      </a:r>
                    </a:p>
                    <a:p>
                      <a:r>
                        <a:rPr lang="en-US" dirty="0" smtClean="0"/>
                        <a:t>FAR: 0.23662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0.11662</a:t>
                      </a:r>
                    </a:p>
                    <a:p>
                      <a:r>
                        <a:rPr lang="en-US" dirty="0" smtClean="0"/>
                        <a:t>FAR: 0.25844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0.12348</a:t>
                      </a:r>
                    </a:p>
                    <a:p>
                      <a:r>
                        <a:rPr lang="en-US" dirty="0" smtClean="0"/>
                        <a:t>FAR: 0.25924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0.11743</a:t>
                      </a:r>
                    </a:p>
                    <a:p>
                      <a:r>
                        <a:rPr lang="en-US" dirty="0" smtClean="0"/>
                        <a:t>FAR: 0.29373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 (3 types of AE)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(3 types of </a:t>
            </a:r>
            <a:r>
              <a:rPr lang="en-US" dirty="0" smtClean="0"/>
              <a:t>AE)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61379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0.12017</a:t>
                      </a:r>
                    </a:p>
                    <a:p>
                      <a:r>
                        <a:rPr lang="en-US" dirty="0" smtClean="0"/>
                        <a:t>FAR: 0.23686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0.14815</a:t>
                      </a:r>
                    </a:p>
                    <a:p>
                      <a:r>
                        <a:rPr lang="en-US" dirty="0" smtClean="0"/>
                        <a:t>FAR: 0.23807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0.06250</a:t>
                      </a:r>
                    </a:p>
                    <a:p>
                      <a:r>
                        <a:rPr lang="en-US" dirty="0" smtClean="0"/>
                        <a:t>FAR: 0.11451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0.08046</a:t>
                      </a:r>
                    </a:p>
                    <a:p>
                      <a:r>
                        <a:rPr lang="en-US" dirty="0" smtClean="0"/>
                        <a:t>FAR: 0.31473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0.07826</a:t>
                      </a:r>
                    </a:p>
                    <a:p>
                      <a:r>
                        <a:rPr lang="en-US" dirty="0" smtClean="0"/>
                        <a:t>FAR: 0.31444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0.36056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0.07042</a:t>
                      </a:r>
                    </a:p>
                    <a:p>
                      <a:r>
                        <a:rPr lang="en-US" dirty="0" smtClean="0"/>
                        <a:t>FAR: 0.33163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0.18367</a:t>
                      </a:r>
                    </a:p>
                    <a:p>
                      <a:r>
                        <a:rPr lang="en-US" dirty="0" smtClean="0"/>
                        <a:t>FAR: 0.24629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0.20366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0.08403</a:t>
                      </a:r>
                    </a:p>
                    <a:p>
                      <a:r>
                        <a:rPr lang="en-US" dirty="0" smtClean="0"/>
                        <a:t>FAR: 0.33771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0.14957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0.33017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0.16659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0.10465</a:t>
                      </a:r>
                    </a:p>
                    <a:p>
                      <a:r>
                        <a:rPr lang="en-US" dirty="0" smtClean="0"/>
                        <a:t>FAR: 0.17542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0.13389</a:t>
                      </a:r>
                    </a:p>
                    <a:p>
                      <a:r>
                        <a:rPr lang="en-US" dirty="0" smtClean="0"/>
                        <a:t>FAR: 0.26730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0.16022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0.23499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0.17647</a:t>
                      </a:r>
                    </a:p>
                    <a:p>
                      <a:r>
                        <a:rPr lang="en-US" dirty="0" smtClean="0"/>
                        <a:t>FAR: 0.26746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0.10112</a:t>
                      </a:r>
                    </a:p>
                    <a:p>
                      <a:r>
                        <a:rPr lang="en-US" dirty="0" smtClean="0"/>
                        <a:t>FAR: 0.13318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0.08051</a:t>
                      </a:r>
                    </a:p>
                    <a:p>
                      <a:r>
                        <a:rPr lang="en-US" dirty="0" smtClean="0"/>
                        <a:t>FAR: 0.30657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0.10407</a:t>
                      </a:r>
                    </a:p>
                    <a:p>
                      <a:r>
                        <a:rPr lang="en-US" dirty="0" smtClean="0"/>
                        <a:t>FAR: 0.27011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0.08955</a:t>
                      </a:r>
                    </a:p>
                    <a:p>
                      <a:r>
                        <a:rPr lang="en-US" dirty="0" smtClean="0"/>
                        <a:t>FAR: 0.19727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0.19830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0.15587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0.11659</a:t>
                      </a:r>
                    </a:p>
                    <a:p>
                      <a:r>
                        <a:rPr lang="en-US" dirty="0" smtClean="0"/>
                        <a:t>FAR: 0.36110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0.10442</a:t>
                      </a:r>
                    </a:p>
                    <a:p>
                      <a:r>
                        <a:rPr lang="en-US" dirty="0" smtClean="0"/>
                        <a:t>FAR: 0.24729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0.18085</a:t>
                      </a:r>
                    </a:p>
                    <a:p>
                      <a:r>
                        <a:rPr lang="en-US" dirty="0" smtClean="0"/>
                        <a:t>FAR: 0.23587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0.05941</a:t>
                      </a:r>
                    </a:p>
                    <a:p>
                      <a:r>
                        <a:rPr lang="en-US" dirty="0" smtClean="0"/>
                        <a:t>FAR: 0.26044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0.11429</a:t>
                      </a:r>
                    </a:p>
                    <a:p>
                      <a:r>
                        <a:rPr lang="en-US" dirty="0" smtClean="0"/>
                        <a:t>FAR: 0.19926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0.12551</a:t>
                      </a:r>
                    </a:p>
                    <a:p>
                      <a:r>
                        <a:rPr lang="en-US" dirty="0" smtClean="0"/>
                        <a:t>FAR: 0.27176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0.10346</a:t>
                      </a:r>
                    </a:p>
                    <a:p>
                      <a:r>
                        <a:rPr lang="en-US" dirty="0" smtClean="0"/>
                        <a:t>FAR: 0.23743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0.11566</a:t>
                      </a:r>
                    </a:p>
                    <a:p>
                      <a:r>
                        <a:rPr lang="en-US" dirty="0" smtClean="0"/>
                        <a:t>FAR: 0.26133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0.11281</a:t>
                      </a:r>
                    </a:p>
                    <a:p>
                      <a:r>
                        <a:rPr lang="en-US" dirty="0" smtClean="0"/>
                        <a:t>FAR: 0.20893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0.09718</a:t>
                      </a:r>
                    </a:p>
                    <a:p>
                      <a:r>
                        <a:rPr lang="en-US" dirty="0" smtClean="0"/>
                        <a:t>FAR: 0.19702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0.10313</a:t>
                      </a:r>
                    </a:p>
                    <a:p>
                      <a:r>
                        <a:rPr lang="en-US" smtClean="0"/>
                        <a:t>FAR: 0.30981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6571</TotalTime>
  <Words>537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30</cp:revision>
  <dcterms:created xsi:type="dcterms:W3CDTF">2017-10-12T04:52:15Z</dcterms:created>
  <dcterms:modified xsi:type="dcterms:W3CDTF">2017-11-12T15:17:39Z</dcterms:modified>
</cp:coreProperties>
</file>