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115" d="100"/>
          <a:sy n="115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</a:t>
            </a:r>
            <a:r>
              <a:rPr lang="ru-RU" dirty="0" smtClean="0"/>
              <a:t>1</a:t>
            </a:r>
            <a:r>
              <a:rPr lang="en-US" dirty="0" smtClean="0"/>
              <a:t> type </a:t>
            </a:r>
            <a:r>
              <a:rPr lang="en-US" dirty="0"/>
              <a:t>of </a:t>
            </a:r>
            <a:r>
              <a:rPr lang="en-US" dirty="0" smtClean="0"/>
              <a:t>AE with 3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58443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0.08584</a:t>
                      </a:r>
                    </a:p>
                    <a:p>
                      <a:r>
                        <a:rPr lang="en-US" dirty="0" smtClean="0"/>
                        <a:t>FAR: 0.86652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0.09375</a:t>
                      </a:r>
                    </a:p>
                    <a:p>
                      <a:r>
                        <a:rPr lang="en-US" dirty="0" smtClean="0"/>
                        <a:t>FAR: 0.64703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0.09375</a:t>
                      </a:r>
                    </a:p>
                    <a:p>
                      <a:r>
                        <a:rPr lang="en-US" dirty="0" smtClean="0"/>
                        <a:t>FAR: 0.64703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0.06897</a:t>
                      </a:r>
                    </a:p>
                    <a:p>
                      <a:r>
                        <a:rPr lang="en-US" dirty="0" smtClean="0"/>
                        <a:t>FAR: 0.82277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0.13043</a:t>
                      </a:r>
                    </a:p>
                    <a:p>
                      <a:r>
                        <a:rPr lang="en-US" dirty="0" smtClean="0"/>
                        <a:t>FAR: 0.75715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0.14530</a:t>
                      </a:r>
                    </a:p>
                    <a:p>
                      <a:r>
                        <a:rPr lang="en-US" dirty="0" smtClean="0"/>
                        <a:t>FAR: 0.89535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0.13265</a:t>
                      </a:r>
                    </a:p>
                    <a:p>
                      <a:r>
                        <a:rPr lang="en-US" dirty="0" smtClean="0"/>
                        <a:t>FAR: 0.86585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0.13265</a:t>
                      </a:r>
                    </a:p>
                    <a:p>
                      <a:r>
                        <a:rPr lang="en-US" dirty="0" smtClean="0"/>
                        <a:t>FAR: 0.86585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0.08163</a:t>
                      </a:r>
                    </a:p>
                    <a:p>
                      <a:r>
                        <a:rPr lang="en-US" dirty="0" smtClean="0"/>
                        <a:t>FAR: 0.84439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0.09664</a:t>
                      </a:r>
                    </a:p>
                    <a:p>
                      <a:r>
                        <a:rPr lang="en-US" dirty="0" smtClean="0"/>
                        <a:t>FAR: 0.92128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0.08230</a:t>
                      </a:r>
                    </a:p>
                    <a:p>
                      <a:r>
                        <a:rPr lang="en-US" dirty="0" smtClean="0"/>
                        <a:t>FAR: 0.75180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0.10390</a:t>
                      </a:r>
                    </a:p>
                    <a:p>
                      <a:r>
                        <a:rPr lang="en-US" dirty="0" smtClean="0"/>
                        <a:t>FAR: 0.85673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0.10390</a:t>
                      </a:r>
                    </a:p>
                    <a:p>
                      <a:r>
                        <a:rPr lang="en-US" dirty="0" smtClean="0"/>
                        <a:t>FAR: 0.85673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0.06977</a:t>
                      </a:r>
                    </a:p>
                    <a:p>
                      <a:r>
                        <a:rPr lang="en-US" dirty="0" smtClean="0"/>
                        <a:t>FAR: 0.84595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0.12134</a:t>
                      </a:r>
                    </a:p>
                    <a:p>
                      <a:r>
                        <a:rPr lang="en-US" dirty="0" smtClean="0"/>
                        <a:t>FAR: 0.88374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0.10823</a:t>
                      </a:r>
                    </a:p>
                    <a:p>
                      <a:r>
                        <a:rPr lang="en-US" dirty="0" smtClean="0"/>
                        <a:t>FAR: 0.80974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0.65627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0.65627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0.12360</a:t>
                      </a:r>
                    </a:p>
                    <a:p>
                      <a:r>
                        <a:rPr lang="en-US" dirty="0" smtClean="0"/>
                        <a:t>FAR: 0.90673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0.11017</a:t>
                      </a:r>
                    </a:p>
                    <a:p>
                      <a:r>
                        <a:rPr lang="en-US" dirty="0" smtClean="0"/>
                        <a:t>FAR: 0.85165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0.12217</a:t>
                      </a:r>
                    </a:p>
                    <a:p>
                      <a:r>
                        <a:rPr lang="en-US" dirty="0" smtClean="0"/>
                        <a:t>FAR: 0.90643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0.13636</a:t>
                      </a:r>
                    </a:p>
                    <a:p>
                      <a:r>
                        <a:rPr lang="en-US" dirty="0" smtClean="0"/>
                        <a:t>FAR: 0.80975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0.13636</a:t>
                      </a:r>
                    </a:p>
                    <a:p>
                      <a:r>
                        <a:rPr lang="en-US" dirty="0" smtClean="0"/>
                        <a:t>FAR: 0.80975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0.15278</a:t>
                      </a:r>
                    </a:p>
                    <a:p>
                      <a:r>
                        <a:rPr lang="en-US" dirty="0" smtClean="0"/>
                        <a:t>FAR: 0.78713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0.08969</a:t>
                      </a:r>
                    </a:p>
                    <a:p>
                      <a:r>
                        <a:rPr lang="en-US" dirty="0" smtClean="0"/>
                        <a:t>FAR: 0.78226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0.13253</a:t>
                      </a:r>
                    </a:p>
                    <a:p>
                      <a:r>
                        <a:rPr lang="en-US" dirty="0" smtClean="0"/>
                        <a:t>FAR: 0.48440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0.07921</a:t>
                      </a:r>
                    </a:p>
                    <a:p>
                      <a:r>
                        <a:rPr lang="en-US" dirty="0" smtClean="0"/>
                        <a:t>FAR: 0.93399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0.07921</a:t>
                      </a:r>
                    </a:p>
                    <a:p>
                      <a:r>
                        <a:rPr lang="en-US" dirty="0" smtClean="0"/>
                        <a:t>FAR: 0.93399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0.08571</a:t>
                      </a:r>
                    </a:p>
                    <a:p>
                      <a:r>
                        <a:rPr lang="en-US" dirty="0" smtClean="0"/>
                        <a:t>FAR: 0.77845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0.13360</a:t>
                      </a:r>
                    </a:p>
                    <a:p>
                      <a:r>
                        <a:rPr lang="en-US" dirty="0" smtClean="0"/>
                        <a:t>FAR: 0.81906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0.11273</a:t>
                      </a:r>
                    </a:p>
                    <a:p>
                      <a:r>
                        <a:rPr lang="en-US" dirty="0" smtClean="0"/>
                        <a:t>FAR: 0.78571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0.11059</a:t>
                      </a:r>
                    </a:p>
                    <a:p>
                      <a:r>
                        <a:rPr lang="en-US" dirty="0" smtClean="0"/>
                        <a:t>FAR: 0.79493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0.11059</a:t>
                      </a:r>
                    </a:p>
                    <a:p>
                      <a:r>
                        <a:rPr lang="en-US" dirty="0" smtClean="0"/>
                        <a:t>FAR: 0.79493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0.09708</a:t>
                      </a:r>
                    </a:p>
                    <a:p>
                      <a:r>
                        <a:rPr lang="en-US" dirty="0" smtClean="0"/>
                        <a:t>FAR: 0.83090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0.11365</a:t>
                      </a:r>
                    </a:p>
                    <a:p>
                      <a:r>
                        <a:rPr lang="en-US" dirty="0" smtClean="0"/>
                        <a:t>FAR: 0.83586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</a:t>
            </a:r>
            <a:r>
              <a:rPr lang="en-US" dirty="0" smtClean="0"/>
              <a:t>(</a:t>
            </a:r>
            <a:r>
              <a:rPr lang="ru-RU" dirty="0" smtClean="0"/>
              <a:t>1</a:t>
            </a:r>
            <a:r>
              <a:rPr lang="en-US" dirty="0" smtClean="0"/>
              <a:t> AE </a:t>
            </a:r>
            <a:r>
              <a:rPr lang="en-US" dirty="0" smtClean="0"/>
              <a:t>with </a:t>
            </a:r>
            <a:r>
              <a:rPr lang="en-US" dirty="0"/>
              <a:t>3</a:t>
            </a:r>
            <a:r>
              <a:rPr lang="en-US" dirty="0" smtClean="0"/>
              <a:t>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</a:t>
            </a:r>
            <a:r>
              <a:rPr lang="en-US" dirty="0" smtClean="0"/>
              <a:t>(</a:t>
            </a:r>
            <a:r>
              <a:rPr lang="ru-RU" dirty="0"/>
              <a:t>1</a:t>
            </a:r>
            <a:r>
              <a:rPr lang="en-US" dirty="0" smtClean="0"/>
              <a:t> AE </a:t>
            </a:r>
            <a:r>
              <a:rPr lang="en-US" dirty="0"/>
              <a:t>with </a:t>
            </a:r>
            <a:r>
              <a:rPr lang="en-US" dirty="0" smtClean="0"/>
              <a:t>3 </a:t>
            </a:r>
            <a:r>
              <a:rPr lang="en-US" dirty="0"/>
              <a:t>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307076"/>
              </p:ext>
            </p:extLst>
          </p:nvPr>
        </p:nvGraphicFramePr>
        <p:xfrm>
          <a:off x="607746" y="1247605"/>
          <a:ext cx="11008658" cy="51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6559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0.10300</a:t>
                      </a:r>
                    </a:p>
                    <a:p>
                      <a:r>
                        <a:rPr lang="en-US" dirty="0" smtClean="0"/>
                        <a:t>FAR: 0.66944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0.08642</a:t>
                      </a:r>
                    </a:p>
                    <a:p>
                      <a:r>
                        <a:rPr lang="en-US" dirty="0" smtClean="0"/>
                        <a:t>FAR: 0.60094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0.23438</a:t>
                      </a:r>
                    </a:p>
                    <a:p>
                      <a:r>
                        <a:rPr lang="en-US" dirty="0" smtClean="0"/>
                        <a:t>FAR: 0.82234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0.14943</a:t>
                      </a:r>
                    </a:p>
                    <a:p>
                      <a:r>
                        <a:rPr lang="en-US" dirty="0" smtClean="0"/>
                        <a:t>FAR: 0.70446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0.10000</a:t>
                      </a:r>
                    </a:p>
                    <a:p>
                      <a:r>
                        <a:rPr lang="en-US" dirty="0" smtClean="0"/>
                        <a:t>FAR: 0.82450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0.07692</a:t>
                      </a:r>
                    </a:p>
                    <a:p>
                      <a:r>
                        <a:rPr lang="en-US" dirty="0" smtClean="0"/>
                        <a:t>FAR: 0.66258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0.04225</a:t>
                      </a:r>
                    </a:p>
                    <a:p>
                      <a:r>
                        <a:rPr lang="en-US" dirty="0" smtClean="0"/>
                        <a:t>FAR: 0.74923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0.10204</a:t>
                      </a:r>
                    </a:p>
                    <a:p>
                      <a:r>
                        <a:rPr lang="en-US" dirty="0" smtClean="0"/>
                        <a:t>FAR: 0.89606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0.07143</a:t>
                      </a:r>
                    </a:p>
                    <a:p>
                      <a:r>
                        <a:rPr lang="en-US" dirty="0" smtClean="0"/>
                        <a:t>FAR: 0.86407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0.11345</a:t>
                      </a:r>
                    </a:p>
                    <a:p>
                      <a:r>
                        <a:rPr lang="en-US" dirty="0" smtClean="0"/>
                        <a:t>FAR: 0.93713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0.07407</a:t>
                      </a:r>
                    </a:p>
                    <a:p>
                      <a:r>
                        <a:rPr lang="en-US" dirty="0" smtClean="0"/>
                        <a:t>FAR: 0.75557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0.07229</a:t>
                      </a:r>
                    </a:p>
                    <a:p>
                      <a:r>
                        <a:rPr lang="en-US" dirty="0" smtClean="0"/>
                        <a:t>FAR: 0.92722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0.10390</a:t>
                      </a:r>
                    </a:p>
                    <a:p>
                      <a:r>
                        <a:rPr lang="en-US" dirty="0" smtClean="0"/>
                        <a:t>FAR: 0.85333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0.08140</a:t>
                      </a:r>
                    </a:p>
                    <a:p>
                      <a:r>
                        <a:rPr lang="en-US" dirty="0" smtClean="0"/>
                        <a:t>FAR: 0.90205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0.11715</a:t>
                      </a:r>
                    </a:p>
                    <a:p>
                      <a:r>
                        <a:rPr lang="en-US" dirty="0" smtClean="0"/>
                        <a:t>FAR: 0.86226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0.07792</a:t>
                      </a:r>
                    </a:p>
                    <a:p>
                      <a:r>
                        <a:rPr lang="en-US" dirty="0" smtClean="0"/>
                        <a:t>FAR: 0.90309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0.10145</a:t>
                      </a:r>
                    </a:p>
                    <a:p>
                      <a:r>
                        <a:rPr lang="en-US" dirty="0" smtClean="0"/>
                        <a:t>FAR: 0.66175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0.08235</a:t>
                      </a:r>
                    </a:p>
                    <a:p>
                      <a:r>
                        <a:rPr lang="en-US" dirty="0" smtClean="0"/>
                        <a:t>FAR: 0.81575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0.06742</a:t>
                      </a:r>
                    </a:p>
                    <a:p>
                      <a:r>
                        <a:rPr lang="en-US" dirty="0" smtClean="0"/>
                        <a:t>FAR: 0.88206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0.12712</a:t>
                      </a:r>
                    </a:p>
                    <a:p>
                      <a:r>
                        <a:rPr lang="en-US" dirty="0" smtClean="0"/>
                        <a:t>FAR: 0.69820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0.08597</a:t>
                      </a:r>
                    </a:p>
                    <a:p>
                      <a:r>
                        <a:rPr lang="en-US" dirty="0" smtClean="0"/>
                        <a:t>FAR: 0.95220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0.16418</a:t>
                      </a:r>
                    </a:p>
                    <a:p>
                      <a:r>
                        <a:rPr lang="en-US" dirty="0" smtClean="0"/>
                        <a:t>FAR: 0.66313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0.10606</a:t>
                      </a:r>
                    </a:p>
                    <a:p>
                      <a:r>
                        <a:rPr lang="en-US" dirty="0" smtClean="0"/>
                        <a:t>FAR: 0.83105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0.84197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0.08969</a:t>
                      </a:r>
                    </a:p>
                    <a:p>
                      <a:r>
                        <a:rPr lang="en-US" dirty="0" smtClean="0"/>
                        <a:t>FAR: 0.80347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0.09639</a:t>
                      </a:r>
                    </a:p>
                    <a:p>
                      <a:r>
                        <a:rPr lang="en-US" dirty="0" smtClean="0"/>
                        <a:t>FAR: 0.78390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0.10638</a:t>
                      </a:r>
                    </a:p>
                    <a:p>
                      <a:r>
                        <a:rPr lang="en-US" dirty="0" smtClean="0"/>
                        <a:t>FAR: 0.49402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0.10891</a:t>
                      </a:r>
                    </a:p>
                    <a:p>
                      <a:r>
                        <a:rPr lang="en-US" dirty="0" smtClean="0"/>
                        <a:t>FAR: 0.81846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0.17143</a:t>
                      </a:r>
                    </a:p>
                    <a:p>
                      <a:r>
                        <a:rPr lang="en-US" dirty="0" smtClean="0"/>
                        <a:t>FAR: 0.67998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0.08097</a:t>
                      </a:r>
                    </a:p>
                    <a:p>
                      <a:r>
                        <a:rPr lang="en-US" dirty="0" smtClean="0"/>
                        <a:t>FAR: 0.67863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0.08571</a:t>
                      </a:r>
                    </a:p>
                    <a:p>
                      <a:r>
                        <a:rPr lang="en-US" dirty="0" smtClean="0"/>
                        <a:t>FAR: 0.78780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0.09550</a:t>
                      </a:r>
                    </a:p>
                    <a:p>
                      <a:r>
                        <a:rPr lang="en-US" dirty="0" smtClean="0"/>
                        <a:t>FAR: 0.68271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0.12294</a:t>
                      </a:r>
                    </a:p>
                    <a:p>
                      <a:r>
                        <a:rPr lang="en-US" dirty="0" smtClean="0"/>
                        <a:t>FAR: 0.83950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0.11102</a:t>
                      </a:r>
                    </a:p>
                    <a:p>
                      <a:r>
                        <a:rPr lang="en-US" dirty="0" smtClean="0"/>
                        <a:t>FAR: 0.81243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0.10473</a:t>
                      </a:r>
                    </a:p>
                    <a:p>
                      <a:r>
                        <a:rPr lang="en-US" dirty="0" smtClean="0"/>
                        <a:t>FAR: 0.80070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6666</TotalTime>
  <Words>545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55</cp:revision>
  <dcterms:created xsi:type="dcterms:W3CDTF">2017-10-12T04:52:15Z</dcterms:created>
  <dcterms:modified xsi:type="dcterms:W3CDTF">2018-01-16T13:12:52Z</dcterms:modified>
</cp:coreProperties>
</file>