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types </a:t>
            </a:r>
            <a:r>
              <a:rPr lang="en-US" dirty="0"/>
              <a:t>of </a:t>
            </a:r>
            <a:r>
              <a:rPr lang="en-US" dirty="0" smtClean="0"/>
              <a:t>AE (</a:t>
            </a:r>
            <a:r>
              <a:rPr lang="en-US" dirty="0" err="1" smtClean="0"/>
              <a:t>Statistical+FFT</a:t>
            </a:r>
            <a:r>
              <a:rPr lang="en-US" dirty="0" smtClean="0"/>
              <a:t>/</a:t>
            </a:r>
            <a:r>
              <a:rPr lang="en-US" dirty="0" err="1" smtClean="0"/>
              <a:t>Time+Wavelet</a:t>
            </a:r>
            <a:r>
              <a:rPr lang="en-US" dirty="0" smtClean="0"/>
              <a:t>) 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53923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0.05579</a:t>
                      </a:r>
                    </a:p>
                    <a:p>
                      <a:r>
                        <a:rPr lang="en-US" dirty="0" smtClean="0"/>
                        <a:t>FAR: 0.28397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0.60724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0.12500</a:t>
                      </a:r>
                    </a:p>
                    <a:p>
                      <a:r>
                        <a:rPr lang="en-US" dirty="0" smtClean="0"/>
                        <a:t>FAR: 0.00047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0.16092</a:t>
                      </a:r>
                    </a:p>
                    <a:p>
                      <a:r>
                        <a:rPr lang="en-US" dirty="0" smtClean="0"/>
                        <a:t>FAR: 0.81384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0.10000</a:t>
                      </a:r>
                    </a:p>
                    <a:p>
                      <a:r>
                        <a:rPr lang="en-US" dirty="0" smtClean="0"/>
                        <a:t>FAR: 0.68015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0.10256</a:t>
                      </a:r>
                    </a:p>
                    <a:p>
                      <a:r>
                        <a:rPr lang="en-US" dirty="0" smtClean="0"/>
                        <a:t>FAR: 0.21082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0.15493</a:t>
                      </a:r>
                    </a:p>
                    <a:p>
                      <a:r>
                        <a:rPr lang="en-US" dirty="0" smtClean="0"/>
                        <a:t>FAR: 0.17503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0.13265</a:t>
                      </a:r>
                    </a:p>
                    <a:p>
                      <a:r>
                        <a:rPr lang="en-US" dirty="0" smtClean="0"/>
                        <a:t>FAR: 0.48080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0.05102</a:t>
                      </a:r>
                    </a:p>
                    <a:p>
                      <a:r>
                        <a:rPr lang="en-US" dirty="0" smtClean="0"/>
                        <a:t>FAR: 0.72540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0.07563</a:t>
                      </a:r>
                    </a:p>
                    <a:p>
                      <a:r>
                        <a:rPr lang="en-US" dirty="0" smtClean="0"/>
                        <a:t>FAR: 0.27074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0.11934</a:t>
                      </a:r>
                    </a:p>
                    <a:p>
                      <a:r>
                        <a:rPr lang="en-US" dirty="0" smtClean="0"/>
                        <a:t>FAR: 0.15557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0.16867</a:t>
                      </a:r>
                    </a:p>
                    <a:p>
                      <a:r>
                        <a:rPr lang="en-US" dirty="0" smtClean="0"/>
                        <a:t>FAR: 0.71835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0.03896</a:t>
                      </a:r>
                    </a:p>
                    <a:p>
                      <a:r>
                        <a:rPr lang="en-US" dirty="0" smtClean="0"/>
                        <a:t>FAR: 0.31423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0.06977</a:t>
                      </a:r>
                    </a:p>
                    <a:p>
                      <a:r>
                        <a:rPr lang="en-US" dirty="0" smtClean="0"/>
                        <a:t>FAR: 0.34907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0.10879</a:t>
                      </a:r>
                    </a:p>
                    <a:p>
                      <a:r>
                        <a:rPr lang="en-US" dirty="0" smtClean="0"/>
                        <a:t>FAR: 0.33652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0.06494</a:t>
                      </a:r>
                    </a:p>
                    <a:p>
                      <a:r>
                        <a:rPr lang="en-US" dirty="0" smtClean="0"/>
                        <a:t>FAR: 0.44162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0.49288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0.49382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0.16854</a:t>
                      </a:r>
                    </a:p>
                    <a:p>
                      <a:r>
                        <a:rPr lang="en-US" dirty="0" smtClean="0"/>
                        <a:t>FAR: 0.34215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0.08898</a:t>
                      </a:r>
                    </a:p>
                    <a:p>
                      <a:r>
                        <a:rPr lang="en-US" dirty="0" smtClean="0"/>
                        <a:t>FAR: 0.28547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0.11765</a:t>
                      </a:r>
                    </a:p>
                    <a:p>
                      <a:r>
                        <a:rPr lang="en-US" dirty="0" smtClean="0"/>
                        <a:t>FAR: 0.63161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0.13433</a:t>
                      </a:r>
                    </a:p>
                    <a:p>
                      <a:r>
                        <a:rPr lang="en-US" dirty="0" smtClean="0"/>
                        <a:t>FAR: 0.17299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0.20445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0.49469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0.14350</a:t>
                      </a:r>
                    </a:p>
                    <a:p>
                      <a:r>
                        <a:rPr lang="en-US" dirty="0" smtClean="0"/>
                        <a:t>FAR: 0.38953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0.17836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0.32979</a:t>
                      </a:r>
                    </a:p>
                    <a:p>
                      <a:r>
                        <a:rPr lang="en-US" dirty="0" smtClean="0"/>
                        <a:t>FAR: 0.95815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0.08911</a:t>
                      </a:r>
                    </a:p>
                    <a:p>
                      <a:r>
                        <a:rPr lang="en-US" dirty="0" smtClean="0"/>
                        <a:t>FAR: 0.49304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0.49014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0.08907</a:t>
                      </a:r>
                    </a:p>
                    <a:p>
                      <a:r>
                        <a:rPr lang="en-US" dirty="0" smtClean="0"/>
                        <a:t>FAR: 0.63485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0.09278</a:t>
                      </a:r>
                    </a:p>
                    <a:p>
                      <a:r>
                        <a:rPr lang="en-US" dirty="0" smtClean="0"/>
                        <a:t>FAR: 0.31699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0.23195</a:t>
                      </a:r>
                    </a:p>
                    <a:p>
                      <a:r>
                        <a:rPr lang="en-US" dirty="0" smtClean="0"/>
                        <a:t>FAR: 0.52196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0.16174</a:t>
                      </a:r>
                    </a:p>
                    <a:p>
                      <a:r>
                        <a:rPr lang="en-US" dirty="0" smtClean="0"/>
                        <a:t>FAR: 0.33216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0.23918</a:t>
                      </a:r>
                    </a:p>
                    <a:p>
                      <a:r>
                        <a:rPr lang="en-US" dirty="0" smtClean="0"/>
                        <a:t>FAR: 0.53841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0.10099</a:t>
                      </a:r>
                    </a:p>
                    <a:p>
                      <a:r>
                        <a:rPr lang="en-US" dirty="0" smtClean="0"/>
                        <a:t>FAR: 0.43288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(3 AEs </a:t>
            </a:r>
            <a:r>
              <a:rPr lang="en-US" dirty="0"/>
              <a:t>(</a:t>
            </a:r>
            <a:r>
              <a:rPr lang="en-US" dirty="0" err="1"/>
              <a:t>Statistical+FFT</a:t>
            </a:r>
            <a:r>
              <a:rPr lang="en-US" dirty="0"/>
              <a:t>/</a:t>
            </a:r>
            <a:r>
              <a:rPr lang="en-US" dirty="0" err="1"/>
              <a:t>Time+Wavelet</a:t>
            </a:r>
            <a:r>
              <a:rPr lang="en-US" dirty="0"/>
              <a:t>)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795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</a:t>
            </a:r>
            <a:r>
              <a:rPr lang="en-US"/>
              <a:t>SVMs </a:t>
            </a:r>
            <a:r>
              <a:rPr lang="en-US" smtClean="0"/>
              <a:t>(3 </a:t>
            </a:r>
            <a:r>
              <a:rPr lang="en-US" dirty="0"/>
              <a:t>AEs (</a:t>
            </a:r>
            <a:r>
              <a:rPr lang="en-US" dirty="0" err="1"/>
              <a:t>Statistical+FFT</a:t>
            </a:r>
            <a:r>
              <a:rPr lang="en-US" dirty="0"/>
              <a:t>/</a:t>
            </a:r>
            <a:r>
              <a:rPr lang="en-US" dirty="0" err="1"/>
              <a:t>Time+Wavelet</a:t>
            </a:r>
            <a:r>
              <a:rPr lang="en-US" dirty="0"/>
              <a:t>) 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57479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0.06009</a:t>
                      </a:r>
                    </a:p>
                    <a:p>
                      <a:r>
                        <a:rPr lang="en-US" dirty="0" smtClean="0"/>
                        <a:t>FAR: 0.18398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0.49166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0.10938</a:t>
                      </a:r>
                    </a:p>
                    <a:p>
                      <a:r>
                        <a:rPr lang="en-US" dirty="0" smtClean="0"/>
                        <a:t>FAR: 0.37512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0.16999</a:t>
                      </a:r>
                    </a:p>
                    <a:p>
                      <a:r>
                        <a:rPr lang="en-US" dirty="0" smtClean="0"/>
                        <a:t>FAR: 0.64058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0.10435</a:t>
                      </a:r>
                    </a:p>
                    <a:p>
                      <a:r>
                        <a:rPr lang="en-US" dirty="0" smtClean="0"/>
                        <a:t>FAR: 0.20562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0.09829</a:t>
                      </a:r>
                    </a:p>
                    <a:p>
                      <a:r>
                        <a:rPr lang="en-US" dirty="0" smtClean="0"/>
                        <a:t>FAR: 0.06789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0.16901</a:t>
                      </a:r>
                    </a:p>
                    <a:p>
                      <a:r>
                        <a:rPr lang="en-US" dirty="0" smtClean="0"/>
                        <a:t>FAR: 0.40737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0.92832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0.36735</a:t>
                      </a:r>
                    </a:p>
                    <a:p>
                      <a:r>
                        <a:rPr lang="en-US" dirty="0" smtClean="0"/>
                        <a:t>FAR: 0.19863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0.12605</a:t>
                      </a:r>
                    </a:p>
                    <a:p>
                      <a:r>
                        <a:rPr lang="en-US" dirty="0" smtClean="0"/>
                        <a:t>FAR: 0.83881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0.09053</a:t>
                      </a:r>
                    </a:p>
                    <a:p>
                      <a:r>
                        <a:rPr lang="en-US" dirty="0" smtClean="0"/>
                        <a:t>FAR: 0.38370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0.50348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0.07792</a:t>
                      </a:r>
                    </a:p>
                    <a:p>
                      <a:r>
                        <a:rPr lang="en-US" dirty="0" smtClean="0"/>
                        <a:t>FAR: 0.88392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0.06977</a:t>
                      </a:r>
                    </a:p>
                    <a:p>
                      <a:r>
                        <a:rPr lang="en-US" dirty="0" smtClean="0"/>
                        <a:t>FAR: 0.27605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0.09205</a:t>
                      </a:r>
                    </a:p>
                    <a:p>
                      <a:r>
                        <a:rPr lang="en-US" dirty="0" smtClean="0"/>
                        <a:t>FAR: 0.66468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0.23642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0.49213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0.12941</a:t>
                      </a:r>
                    </a:p>
                    <a:p>
                      <a:r>
                        <a:rPr lang="en-US" dirty="0" smtClean="0"/>
                        <a:t>FAR: 0.44032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0.49483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0.13136</a:t>
                      </a:r>
                    </a:p>
                    <a:p>
                      <a:r>
                        <a:rPr lang="en-US" dirty="0" smtClean="0"/>
                        <a:t>FAR: 0.27748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0.12670</a:t>
                      </a:r>
                    </a:p>
                    <a:p>
                      <a:r>
                        <a:rPr lang="en-US" dirty="0" smtClean="0"/>
                        <a:t>FAR: 0.64440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0.14925</a:t>
                      </a:r>
                    </a:p>
                    <a:p>
                      <a:r>
                        <a:rPr lang="en-US" dirty="0" smtClean="0"/>
                        <a:t>FAR: 0.54375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0.50186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0.11111</a:t>
                      </a:r>
                    </a:p>
                    <a:p>
                      <a:r>
                        <a:rPr lang="en-US" dirty="0" smtClean="0"/>
                        <a:t>FAR: 0.55699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0.49310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0.13655</a:t>
                      </a:r>
                    </a:p>
                    <a:p>
                      <a:r>
                        <a:rPr lang="en-US" dirty="0" smtClean="0"/>
                        <a:t>FAR: 0.45856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0.06383</a:t>
                      </a:r>
                    </a:p>
                    <a:p>
                      <a:r>
                        <a:rPr lang="en-US" dirty="0" smtClean="0"/>
                        <a:t>FAR: 0.36467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0.08911</a:t>
                      </a:r>
                    </a:p>
                    <a:p>
                      <a:r>
                        <a:rPr lang="en-US" dirty="0" smtClean="0"/>
                        <a:t>FAR: 0.71583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0.08571</a:t>
                      </a:r>
                    </a:p>
                    <a:p>
                      <a:r>
                        <a:rPr lang="en-US" dirty="0" smtClean="0"/>
                        <a:t>FAR: 0.45425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0.11336</a:t>
                      </a:r>
                    </a:p>
                    <a:p>
                      <a:r>
                        <a:rPr lang="en-US" dirty="0" smtClean="0"/>
                        <a:t>FAR: 0.28927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0.10484</a:t>
                      </a:r>
                    </a:p>
                    <a:p>
                      <a:r>
                        <a:rPr lang="en-US" dirty="0" smtClean="0"/>
                        <a:t>FAR: 0.32916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0.31156</a:t>
                      </a:r>
                    </a:p>
                    <a:p>
                      <a:r>
                        <a:rPr lang="en-US" dirty="0" smtClean="0"/>
                        <a:t>FAR: 0.46930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0.16999</a:t>
                      </a:r>
                    </a:p>
                    <a:p>
                      <a:r>
                        <a:rPr lang="en-US" dirty="0" smtClean="0"/>
                        <a:t>FAR: 0.64058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0.27057</a:t>
                      </a:r>
                    </a:p>
                    <a:p>
                      <a:r>
                        <a:rPr lang="en-US" dirty="0" smtClean="0"/>
                        <a:t>FAR: 0.41432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0.17671</a:t>
                      </a:r>
                    </a:p>
                    <a:p>
                      <a:r>
                        <a:rPr lang="en-US" dirty="0" smtClean="0"/>
                        <a:t>FAR: 0.46264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58</cp:revision>
  <dcterms:created xsi:type="dcterms:W3CDTF">2017-10-12T04:52:15Z</dcterms:created>
  <dcterms:modified xsi:type="dcterms:W3CDTF">2018-01-16T19:25:01Z</dcterms:modified>
</cp:coreProperties>
</file>