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types </a:t>
            </a:r>
            <a:r>
              <a:rPr lang="en-US" dirty="0"/>
              <a:t>of </a:t>
            </a:r>
            <a:r>
              <a:rPr lang="en-US" dirty="0" smtClean="0"/>
              <a:t>AE </a:t>
            </a:r>
            <a:r>
              <a:rPr lang="en-US" dirty="0"/>
              <a:t>(</a:t>
            </a:r>
            <a:r>
              <a:rPr lang="en-US" dirty="0" err="1" smtClean="0"/>
              <a:t>Statistical+Time</a:t>
            </a:r>
            <a:r>
              <a:rPr lang="en-US" dirty="0" smtClean="0"/>
              <a:t>/</a:t>
            </a:r>
            <a:r>
              <a:rPr lang="en-US" dirty="0" err="1" smtClean="0"/>
              <a:t>FFT+Wavelet</a:t>
            </a:r>
            <a:r>
              <a:rPr lang="en-US" dirty="0"/>
              <a:t>) </a:t>
            </a:r>
            <a:r>
              <a:rPr lang="en-US" dirty="0" smtClean="0"/>
              <a:t>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27014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0.17167</a:t>
                      </a:r>
                    </a:p>
                    <a:p>
                      <a:r>
                        <a:rPr lang="en-US" dirty="0" smtClean="0"/>
                        <a:t>FAR: 0.85513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0.08642</a:t>
                      </a:r>
                    </a:p>
                    <a:p>
                      <a:r>
                        <a:rPr lang="en-US" dirty="0" smtClean="0"/>
                        <a:t>FAR: 0.76612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0.49373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0.05747</a:t>
                      </a:r>
                    </a:p>
                    <a:p>
                      <a:r>
                        <a:rPr lang="en-US" dirty="0" smtClean="0"/>
                        <a:t>FAR: 0.46250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0.10870</a:t>
                      </a:r>
                    </a:p>
                    <a:p>
                      <a:r>
                        <a:rPr lang="en-US" dirty="0" smtClean="0"/>
                        <a:t>FAR: 0.90895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0.05983</a:t>
                      </a:r>
                    </a:p>
                    <a:p>
                      <a:r>
                        <a:rPr lang="en-US" dirty="0" smtClean="0"/>
                        <a:t>FAR: 0.73133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0.22535</a:t>
                      </a:r>
                    </a:p>
                    <a:p>
                      <a:r>
                        <a:rPr lang="en-US" dirty="0" smtClean="0"/>
                        <a:t>FAR: 0.29171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0.49076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0.45767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0.09244</a:t>
                      </a:r>
                    </a:p>
                    <a:p>
                      <a:r>
                        <a:rPr lang="en-US" dirty="0" smtClean="0"/>
                        <a:t>FAR: 0.40774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0.11523</a:t>
                      </a:r>
                    </a:p>
                    <a:p>
                      <a:r>
                        <a:rPr lang="en-US" dirty="0" smtClean="0"/>
                        <a:t>FAR: 0.56312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0.49110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0.49273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0.08140</a:t>
                      </a:r>
                    </a:p>
                    <a:p>
                      <a:r>
                        <a:rPr lang="en-US" dirty="0" smtClean="0"/>
                        <a:t>FAR: 0.27516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0.14226</a:t>
                      </a:r>
                    </a:p>
                    <a:p>
                      <a:r>
                        <a:rPr lang="en-US" dirty="0" smtClean="0"/>
                        <a:t>FAR: 0.74139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0.49197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0.15942</a:t>
                      </a:r>
                    </a:p>
                    <a:p>
                      <a:r>
                        <a:rPr lang="en-US" dirty="0" smtClean="0"/>
                        <a:t>FAR: 0.93540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0.79990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0.50033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0.49283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0.05882</a:t>
                      </a:r>
                    </a:p>
                    <a:p>
                      <a:r>
                        <a:rPr lang="en-US" dirty="0" smtClean="0"/>
                        <a:t>FAR: 0.48940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0.49316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0.49324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0.13889</a:t>
                      </a:r>
                    </a:p>
                    <a:p>
                      <a:r>
                        <a:rPr lang="en-US" dirty="0" smtClean="0"/>
                        <a:t>FAR: 0.23661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0.49459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0.08835</a:t>
                      </a:r>
                    </a:p>
                    <a:p>
                      <a:r>
                        <a:rPr lang="en-US" dirty="0" smtClean="0"/>
                        <a:t>FAR: 0.73238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0.07447</a:t>
                      </a:r>
                    </a:p>
                    <a:p>
                      <a:r>
                        <a:rPr lang="en-US" dirty="0" smtClean="0"/>
                        <a:t>FAR: 0.66522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0.07921</a:t>
                      </a:r>
                    </a:p>
                    <a:p>
                      <a:r>
                        <a:rPr lang="en-US" dirty="0" smtClean="0"/>
                        <a:t>FAR: 0.45075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0.17143</a:t>
                      </a:r>
                    </a:p>
                    <a:p>
                      <a:r>
                        <a:rPr lang="en-US" dirty="0" smtClean="0"/>
                        <a:t>FAR: 0.47236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0.10121</a:t>
                      </a:r>
                    </a:p>
                    <a:p>
                      <a:r>
                        <a:rPr lang="en-US" dirty="0" smtClean="0"/>
                        <a:t>FAR: 0.56807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0.16431</a:t>
                      </a:r>
                    </a:p>
                    <a:p>
                      <a:r>
                        <a:rPr lang="en-US" dirty="0" smtClean="0"/>
                        <a:t>FAR: 0.64523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0.25499</a:t>
                      </a:r>
                    </a:p>
                    <a:p>
                      <a:r>
                        <a:rPr lang="en-US" dirty="0" smtClean="0"/>
                        <a:t>FAR: 0.60974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0.36122</a:t>
                      </a:r>
                    </a:p>
                    <a:p>
                      <a:r>
                        <a:rPr lang="en-US" dirty="0" smtClean="0"/>
                        <a:t>FAR: 0.54177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0.17696</a:t>
                      </a:r>
                    </a:p>
                    <a:p>
                      <a:r>
                        <a:rPr lang="en-US" dirty="0" smtClean="0"/>
                        <a:t>FAR: 0.40072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0.23867</a:t>
                      </a:r>
                    </a:p>
                    <a:p>
                      <a:r>
                        <a:rPr lang="en-US" dirty="0" smtClean="0"/>
                        <a:t>FAR: 0.60436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(3 AEs </a:t>
            </a:r>
            <a:r>
              <a:rPr lang="en-US" dirty="0"/>
              <a:t>(</a:t>
            </a:r>
            <a:r>
              <a:rPr lang="en-US" dirty="0" err="1"/>
              <a:t>Statistical+Time</a:t>
            </a:r>
            <a:r>
              <a:rPr lang="en-US" dirty="0"/>
              <a:t>/</a:t>
            </a:r>
            <a:r>
              <a:rPr lang="en-US" dirty="0" err="1"/>
              <a:t>FFT+Wavelet</a:t>
            </a:r>
            <a:r>
              <a:rPr lang="en-US" dirty="0"/>
              <a:t>)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795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(3 </a:t>
            </a:r>
            <a:r>
              <a:rPr lang="en-US" dirty="0"/>
              <a:t>AEs </a:t>
            </a:r>
            <a:r>
              <a:rPr lang="en-US" dirty="0"/>
              <a:t>(</a:t>
            </a:r>
            <a:r>
              <a:rPr lang="en-US" dirty="0" err="1"/>
              <a:t>Statistical+Time</a:t>
            </a:r>
            <a:r>
              <a:rPr lang="en-US" dirty="0"/>
              <a:t>/</a:t>
            </a:r>
            <a:r>
              <a:rPr lang="en-US" dirty="0" err="1"/>
              <a:t>FFT+Wavelet</a:t>
            </a:r>
            <a:r>
              <a:rPr lang="en-US" dirty="0"/>
              <a:t>) </a:t>
            </a:r>
            <a:r>
              <a:rPr lang="en-US" dirty="0"/>
              <a:t>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84037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0.09871</a:t>
                      </a:r>
                    </a:p>
                    <a:p>
                      <a:r>
                        <a:rPr lang="en-US" dirty="0" smtClean="0"/>
                        <a:t>FAR: 0.31712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0.22222</a:t>
                      </a:r>
                    </a:p>
                    <a:p>
                      <a:r>
                        <a:rPr lang="en-US" dirty="0" smtClean="0"/>
                        <a:t>FAR: 0.57472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0.06250</a:t>
                      </a:r>
                    </a:p>
                    <a:p>
                      <a:r>
                        <a:rPr lang="en-US" dirty="0" smtClean="0"/>
                        <a:t>FAR: 0.28935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0.06897</a:t>
                      </a:r>
                    </a:p>
                    <a:p>
                      <a:r>
                        <a:rPr lang="en-US" dirty="0" smtClean="0"/>
                        <a:t>FAR: 0.09152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0.10870</a:t>
                      </a:r>
                    </a:p>
                    <a:p>
                      <a:r>
                        <a:rPr lang="en-US" dirty="0" smtClean="0"/>
                        <a:t>FAR: 0.34371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0.13248</a:t>
                      </a:r>
                    </a:p>
                    <a:p>
                      <a:r>
                        <a:rPr lang="en-US" dirty="0" smtClean="0"/>
                        <a:t>FAR: 0.23720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0.05634</a:t>
                      </a:r>
                    </a:p>
                    <a:p>
                      <a:r>
                        <a:rPr lang="en-US" dirty="0" smtClean="0"/>
                        <a:t>FAR: 0.59519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0.04082</a:t>
                      </a:r>
                    </a:p>
                    <a:p>
                      <a:r>
                        <a:rPr lang="en-US" dirty="0" smtClean="0"/>
                        <a:t>FAR: 0.61905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0.05102</a:t>
                      </a:r>
                    </a:p>
                    <a:p>
                      <a:r>
                        <a:rPr lang="en-US" dirty="0" smtClean="0"/>
                        <a:t>FAR: 0.78902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0.12185</a:t>
                      </a:r>
                    </a:p>
                    <a:p>
                      <a:r>
                        <a:rPr lang="en-US" dirty="0" smtClean="0"/>
                        <a:t>FAR: 0.23036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0.11523</a:t>
                      </a:r>
                    </a:p>
                    <a:p>
                      <a:r>
                        <a:rPr lang="en-US" dirty="0" smtClean="0"/>
                        <a:t>FAR: 0.54305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0.49058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0.27343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0.05814</a:t>
                      </a:r>
                    </a:p>
                    <a:p>
                      <a:r>
                        <a:rPr lang="en-US" dirty="0" smtClean="0"/>
                        <a:t>FAR: 0.35975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0.11715</a:t>
                      </a:r>
                    </a:p>
                    <a:p>
                      <a:r>
                        <a:rPr lang="en-US" dirty="0" smtClean="0"/>
                        <a:t>FAR: 0.41425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0.07792</a:t>
                      </a:r>
                    </a:p>
                    <a:p>
                      <a:r>
                        <a:rPr lang="en-US" dirty="0" smtClean="0"/>
                        <a:t>FAR: 0.97183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0.49188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0.24567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0.24529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0.11864</a:t>
                      </a:r>
                    </a:p>
                    <a:p>
                      <a:r>
                        <a:rPr lang="en-US" dirty="0" smtClean="0"/>
                        <a:t>FAR: 0.27152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0.50037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0.04478</a:t>
                      </a:r>
                    </a:p>
                    <a:p>
                      <a:r>
                        <a:rPr lang="en-US" dirty="0" smtClean="0"/>
                        <a:t>FAR: 0.35559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0.49348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0.49341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0.10762</a:t>
                      </a:r>
                    </a:p>
                    <a:p>
                      <a:r>
                        <a:rPr lang="en-US" dirty="0" smtClean="0"/>
                        <a:t>FAR: 0.29648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0.10040</a:t>
                      </a:r>
                    </a:p>
                    <a:p>
                      <a:r>
                        <a:rPr lang="en-US" dirty="0" smtClean="0"/>
                        <a:t>FAR: 0.36240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0.10638</a:t>
                      </a:r>
                    </a:p>
                    <a:p>
                      <a:r>
                        <a:rPr lang="en-US" dirty="0" smtClean="0"/>
                        <a:t>FAR: 0.35924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0.02970</a:t>
                      </a:r>
                    </a:p>
                    <a:p>
                      <a:r>
                        <a:rPr lang="en-US" dirty="0" smtClean="0"/>
                        <a:t>FAR: 0.73543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0.13333</a:t>
                      </a:r>
                    </a:p>
                    <a:p>
                      <a:r>
                        <a:rPr lang="en-US" dirty="0" smtClean="0"/>
                        <a:t>FAR: 0.34696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0.08502</a:t>
                      </a:r>
                    </a:p>
                    <a:p>
                      <a:r>
                        <a:rPr lang="en-US" dirty="0" smtClean="0"/>
                        <a:t>FAR: 0.08429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0.17085</a:t>
                      </a:r>
                    </a:p>
                    <a:p>
                      <a:r>
                        <a:rPr lang="en-US" dirty="0" smtClean="0"/>
                        <a:t>FAR: 0.48860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0.23536</a:t>
                      </a:r>
                    </a:p>
                    <a:p>
                      <a:r>
                        <a:rPr lang="en-US" dirty="0" smtClean="0"/>
                        <a:t>FAR: 0.48079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0.14134</a:t>
                      </a:r>
                    </a:p>
                    <a:p>
                      <a:r>
                        <a:rPr lang="en-US" dirty="0" smtClean="0"/>
                        <a:t>FAR: 0.44382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0.15287</a:t>
                      </a:r>
                    </a:p>
                    <a:p>
                      <a:r>
                        <a:rPr lang="en-US" dirty="0" smtClean="0"/>
                        <a:t>FAR: 0.38876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0.10983</a:t>
                      </a:r>
                    </a:p>
                    <a:p>
                      <a:r>
                        <a:rPr lang="en-US" dirty="0" smtClean="0"/>
                        <a:t>FAR: 0.27344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6684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62</cp:revision>
  <dcterms:created xsi:type="dcterms:W3CDTF">2017-10-12T04:52:15Z</dcterms:created>
  <dcterms:modified xsi:type="dcterms:W3CDTF">2018-01-16T19:32:07Z</dcterms:modified>
</cp:coreProperties>
</file>