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After application of </a:t>
            </a:r>
            <a:r>
              <a:rPr lang="en-US" dirty="0" err="1" smtClean="0"/>
              <a:t>autoencoder</a:t>
            </a:r>
            <a:r>
              <a:rPr lang="en-US" dirty="0" smtClean="0"/>
              <a:t> to original </a:t>
            </a:r>
            <a:r>
              <a:rPr lang="en-US" dirty="0"/>
              <a:t>features </a:t>
            </a:r>
            <a:r>
              <a:rPr lang="en-US" dirty="0" smtClean="0"/>
              <a:t>(3 types </a:t>
            </a:r>
            <a:r>
              <a:rPr lang="en-US" dirty="0"/>
              <a:t>of </a:t>
            </a:r>
            <a:r>
              <a:rPr lang="en-US" dirty="0" smtClean="0"/>
              <a:t>AE </a:t>
            </a:r>
            <a:r>
              <a:rPr lang="en-US" dirty="0"/>
              <a:t>(</a:t>
            </a:r>
            <a:r>
              <a:rPr lang="en-US" dirty="0" err="1" smtClean="0"/>
              <a:t>Statistical+Wavelet</a:t>
            </a:r>
            <a:r>
              <a:rPr lang="en-US" dirty="0" smtClean="0"/>
              <a:t>/</a:t>
            </a:r>
            <a:r>
              <a:rPr lang="en-US" dirty="0" err="1" smtClean="0"/>
              <a:t>FFT</a:t>
            </a:r>
            <a:r>
              <a:rPr lang="en-US" dirty="0" err="1"/>
              <a:t>+Time</a:t>
            </a:r>
            <a:r>
              <a:rPr lang="en-US" dirty="0"/>
              <a:t>) </a:t>
            </a:r>
            <a:r>
              <a:rPr lang="en-US" dirty="0" smtClean="0"/>
              <a:t>with 3 </a:t>
            </a:r>
            <a:r>
              <a:rPr lang="en-US" dirty="0"/>
              <a:t>hidden </a:t>
            </a:r>
            <a:r>
              <a:rPr lang="en-US" dirty="0" smtClean="0"/>
              <a:t>layer)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479077"/>
              </p:ext>
            </p:extLst>
          </p:nvPr>
        </p:nvGraphicFramePr>
        <p:xfrm>
          <a:off x="681318" y="1517219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6393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0.09442</a:t>
                      </a:r>
                    </a:p>
                    <a:p>
                      <a:r>
                        <a:rPr lang="en-US" dirty="0" smtClean="0"/>
                        <a:t>FAR: 0.58000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0.09877</a:t>
                      </a:r>
                    </a:p>
                    <a:p>
                      <a:r>
                        <a:rPr lang="en-US" dirty="0" smtClean="0"/>
                        <a:t>FAR: 0.36287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0.49304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0.49135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0.12609</a:t>
                      </a:r>
                    </a:p>
                    <a:p>
                      <a:r>
                        <a:rPr lang="en-US" dirty="0" smtClean="0"/>
                        <a:t>FAR: 0.19970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0.49166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0.05634</a:t>
                      </a:r>
                    </a:p>
                    <a:p>
                      <a:r>
                        <a:rPr lang="en-US" dirty="0" smtClean="0"/>
                        <a:t>FAR: 0.45906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0.17347</a:t>
                      </a:r>
                    </a:p>
                    <a:p>
                      <a:r>
                        <a:rPr lang="en-US" dirty="0" smtClean="0"/>
                        <a:t>FAR: 0.03123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0.13265</a:t>
                      </a:r>
                    </a:p>
                    <a:p>
                      <a:r>
                        <a:rPr lang="en-US" dirty="0" smtClean="0"/>
                        <a:t>FAR: 0.94325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0.10924</a:t>
                      </a:r>
                    </a:p>
                    <a:p>
                      <a:r>
                        <a:rPr lang="en-US" dirty="0" smtClean="0"/>
                        <a:t>FAR: 0.19867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0.07819</a:t>
                      </a:r>
                    </a:p>
                    <a:p>
                      <a:r>
                        <a:rPr lang="en-US" dirty="0" smtClean="0"/>
                        <a:t>FAR: 0.46792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0.10843</a:t>
                      </a:r>
                    </a:p>
                    <a:p>
                      <a:r>
                        <a:rPr lang="en-US" dirty="0" smtClean="0"/>
                        <a:t>FAR: 0.29430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0.05195</a:t>
                      </a:r>
                    </a:p>
                    <a:p>
                      <a:r>
                        <a:rPr lang="en-US" dirty="0" smtClean="0"/>
                        <a:t>FAR: 0.41234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0.06977</a:t>
                      </a:r>
                    </a:p>
                    <a:p>
                      <a:r>
                        <a:rPr lang="en-US" dirty="0" smtClean="0"/>
                        <a:t>FAR: 0.59973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0.09623</a:t>
                      </a:r>
                    </a:p>
                    <a:p>
                      <a:r>
                        <a:rPr lang="en-US" dirty="0" smtClean="0"/>
                        <a:t>FAR: 0.53017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0.09091</a:t>
                      </a:r>
                    </a:p>
                    <a:p>
                      <a:r>
                        <a:rPr lang="en-US" dirty="0" smtClean="0"/>
                        <a:t>FAR: 0.61405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0.50687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0.17647</a:t>
                      </a:r>
                    </a:p>
                    <a:p>
                      <a:r>
                        <a:rPr lang="en-US" dirty="0" smtClean="0"/>
                        <a:t>FAR: 0.46508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0.49461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0.49166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0.09050</a:t>
                      </a:r>
                    </a:p>
                    <a:p>
                      <a:r>
                        <a:rPr lang="en-US" dirty="0" smtClean="0"/>
                        <a:t>FAR: 0.38186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0.11940</a:t>
                      </a:r>
                    </a:p>
                    <a:p>
                      <a:r>
                        <a:rPr lang="en-US" dirty="0" smtClean="0"/>
                        <a:t>FAR: 0.62013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0.09091</a:t>
                      </a:r>
                    </a:p>
                    <a:p>
                      <a:r>
                        <a:rPr lang="en-US" dirty="0" smtClean="0"/>
                        <a:t>FAR: 0.45717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0.13889</a:t>
                      </a:r>
                    </a:p>
                    <a:p>
                      <a:r>
                        <a:rPr lang="en-US" dirty="0" smtClean="0"/>
                        <a:t>FAR: 0.76339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0.07623</a:t>
                      </a:r>
                    </a:p>
                    <a:p>
                      <a:r>
                        <a:rPr lang="en-US" dirty="0" smtClean="0"/>
                        <a:t>FAR: 0.90358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0.15261</a:t>
                      </a:r>
                    </a:p>
                    <a:p>
                      <a:r>
                        <a:rPr lang="en-US" dirty="0" smtClean="0"/>
                        <a:t>FAR: 0.30226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0.10638</a:t>
                      </a:r>
                    </a:p>
                    <a:p>
                      <a:r>
                        <a:rPr lang="en-US" dirty="0" smtClean="0"/>
                        <a:t>FAR: 0.68315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0.12871</a:t>
                      </a:r>
                    </a:p>
                    <a:p>
                      <a:r>
                        <a:rPr lang="en-US" dirty="0" smtClean="0"/>
                        <a:t>FAR: 0.31356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0.12381</a:t>
                      </a:r>
                    </a:p>
                    <a:p>
                      <a:r>
                        <a:rPr lang="en-US" dirty="0" smtClean="0"/>
                        <a:t>FAR: 0.54714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0.06883</a:t>
                      </a:r>
                    </a:p>
                    <a:p>
                      <a:r>
                        <a:rPr lang="en-US" dirty="0" smtClean="0"/>
                        <a:t>FAR: 0.10180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39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0.16638</a:t>
                      </a:r>
                    </a:p>
                    <a:p>
                      <a:r>
                        <a:rPr lang="en-US" dirty="0" smtClean="0"/>
                        <a:t>FAR: 0.47435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0.16603</a:t>
                      </a:r>
                    </a:p>
                    <a:p>
                      <a:r>
                        <a:rPr lang="en-US" dirty="0" smtClean="0"/>
                        <a:t>FAR: 0.48659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0.18576</a:t>
                      </a:r>
                    </a:p>
                    <a:p>
                      <a:r>
                        <a:rPr lang="en-US" dirty="0" smtClean="0"/>
                        <a:t>FAR: 0.36323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0.24185</a:t>
                      </a:r>
                    </a:p>
                    <a:p>
                      <a:r>
                        <a:rPr lang="en-US" dirty="0" smtClean="0"/>
                        <a:t>FAR: 0.64225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0.16138</a:t>
                      </a:r>
                    </a:p>
                    <a:p>
                      <a:r>
                        <a:rPr lang="en-US" dirty="0" smtClean="0"/>
                        <a:t>FAR: 0.40565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AE features from filtered data with One-class SVMs (3 AEs </a:t>
            </a:r>
            <a:r>
              <a:rPr lang="en-US" dirty="0"/>
              <a:t>(</a:t>
            </a:r>
            <a:r>
              <a:rPr lang="en-US" dirty="0" err="1"/>
              <a:t>Statistical+Wavelet</a:t>
            </a:r>
            <a:r>
              <a:rPr lang="en-US" dirty="0"/>
              <a:t>/</a:t>
            </a:r>
            <a:r>
              <a:rPr lang="en-US" dirty="0" err="1"/>
              <a:t>FFT+Time</a:t>
            </a:r>
            <a:r>
              <a:rPr lang="en-US" dirty="0"/>
              <a:t>) </a:t>
            </a:r>
            <a:r>
              <a:rPr lang="en-US" dirty="0" smtClean="0"/>
              <a:t>with </a:t>
            </a:r>
            <a:r>
              <a:rPr lang="en-US" dirty="0"/>
              <a:t>3</a:t>
            </a:r>
            <a:r>
              <a:rPr lang="en-US" dirty="0" smtClean="0"/>
              <a:t> hidden layer)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795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Title: Average FAR and FRR for all Activities for all users using AE features from non-</a:t>
            </a:r>
            <a:r>
              <a:rPr lang="en-US" dirty="0" smtClean="0"/>
              <a:t>filtered </a:t>
            </a:r>
            <a:r>
              <a:rPr lang="en-US" dirty="0"/>
              <a:t>data with One-class SVMs </a:t>
            </a:r>
            <a:r>
              <a:rPr lang="en-US" dirty="0" smtClean="0"/>
              <a:t>(3 </a:t>
            </a:r>
            <a:r>
              <a:rPr lang="en-US" dirty="0"/>
              <a:t>AEs </a:t>
            </a:r>
            <a:r>
              <a:rPr lang="en-US" dirty="0"/>
              <a:t>(</a:t>
            </a:r>
            <a:r>
              <a:rPr lang="en-US" dirty="0" err="1"/>
              <a:t>Statistical+Wavelet</a:t>
            </a:r>
            <a:r>
              <a:rPr lang="en-US" dirty="0"/>
              <a:t>/</a:t>
            </a:r>
            <a:r>
              <a:rPr lang="en-US" dirty="0" err="1"/>
              <a:t>FFT+Time</a:t>
            </a:r>
            <a:r>
              <a:rPr lang="en-US" dirty="0"/>
              <a:t>) </a:t>
            </a:r>
            <a:r>
              <a:rPr lang="en-US" dirty="0"/>
              <a:t>with </a:t>
            </a:r>
            <a:r>
              <a:rPr lang="en-US" dirty="0" smtClean="0"/>
              <a:t>3 </a:t>
            </a:r>
            <a:r>
              <a:rPr lang="en-US" dirty="0"/>
              <a:t>hidden layer)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821873"/>
              </p:ext>
            </p:extLst>
          </p:nvPr>
        </p:nvGraphicFramePr>
        <p:xfrm>
          <a:off x="607746" y="1247605"/>
          <a:ext cx="11008658" cy="515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6559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0.14163</a:t>
                      </a:r>
                    </a:p>
                    <a:p>
                      <a:r>
                        <a:rPr lang="en-US" dirty="0" smtClean="0"/>
                        <a:t>FAR: 0.41371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0.09877</a:t>
                      </a:r>
                    </a:p>
                    <a:p>
                      <a:r>
                        <a:rPr lang="en-US" dirty="0" smtClean="0"/>
                        <a:t>FAR: 0.38490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0.14062</a:t>
                      </a:r>
                    </a:p>
                    <a:p>
                      <a:r>
                        <a:rPr lang="en-US" dirty="0" smtClean="0"/>
                        <a:t>FAR: 0.52262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0.12644</a:t>
                      </a:r>
                    </a:p>
                    <a:p>
                      <a:r>
                        <a:rPr lang="en-US" dirty="0" smtClean="0"/>
                        <a:t>FAR: 0.69241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0.07826</a:t>
                      </a:r>
                    </a:p>
                    <a:p>
                      <a:r>
                        <a:rPr lang="en-US" dirty="0" smtClean="0"/>
                        <a:t>FAR: 0.20528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0.11966</a:t>
                      </a:r>
                    </a:p>
                    <a:p>
                      <a:r>
                        <a:rPr lang="en-US" dirty="0" smtClean="0"/>
                        <a:t>FAR: 0.56100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0.12676</a:t>
                      </a:r>
                    </a:p>
                    <a:p>
                      <a:r>
                        <a:rPr lang="en-US" dirty="0" smtClean="0"/>
                        <a:t>FAR: 0.61515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0.49026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0.10204</a:t>
                      </a:r>
                    </a:p>
                    <a:p>
                      <a:r>
                        <a:rPr lang="en-US" dirty="0" smtClean="0"/>
                        <a:t>FAR: 0.68741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0.09244</a:t>
                      </a:r>
                    </a:p>
                    <a:p>
                      <a:r>
                        <a:rPr lang="en-US" dirty="0" smtClean="0"/>
                        <a:t>FAR: 0.67166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0.09877</a:t>
                      </a:r>
                    </a:p>
                    <a:p>
                      <a:r>
                        <a:rPr lang="en-US" dirty="0" smtClean="0"/>
                        <a:t>FAR: 0.57427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0.12048</a:t>
                      </a:r>
                    </a:p>
                    <a:p>
                      <a:r>
                        <a:rPr lang="en-US" dirty="0" smtClean="0"/>
                        <a:t>FAR: 0.49842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0.10390</a:t>
                      </a:r>
                    </a:p>
                    <a:p>
                      <a:r>
                        <a:rPr lang="en-US" dirty="0" smtClean="0"/>
                        <a:t>FAR: 0.60661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0.25581</a:t>
                      </a:r>
                    </a:p>
                    <a:p>
                      <a:r>
                        <a:rPr lang="en-US" dirty="0" smtClean="0"/>
                        <a:t>FAR: 0.26135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0.10879</a:t>
                      </a:r>
                    </a:p>
                    <a:p>
                      <a:r>
                        <a:rPr lang="en-US" dirty="0" smtClean="0"/>
                        <a:t>FAR: 0.31231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0.49630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0.11594</a:t>
                      </a:r>
                    </a:p>
                    <a:p>
                      <a:r>
                        <a:rPr lang="en-US" dirty="0" smtClean="0"/>
                        <a:t>FAR: 0.48932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0.05882</a:t>
                      </a:r>
                    </a:p>
                    <a:p>
                      <a:r>
                        <a:rPr lang="en-US" dirty="0" smtClean="0"/>
                        <a:t>FAR: 0.38782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0.49461</a:t>
                      </a:r>
                    </a:p>
                    <a:p>
                      <a:r>
                        <a:rPr lang="en-US" dirty="0" smtClean="0"/>
                        <a:t>FAR: 0.50000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0.13983</a:t>
                      </a:r>
                    </a:p>
                    <a:p>
                      <a:r>
                        <a:rPr lang="en-US" dirty="0" smtClean="0"/>
                        <a:t>FAR: 0.40490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0.07240</a:t>
                      </a:r>
                    </a:p>
                    <a:p>
                      <a:r>
                        <a:rPr lang="en-US" dirty="0" smtClean="0"/>
                        <a:t>FAR: 0.85947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0.07463</a:t>
                      </a:r>
                    </a:p>
                    <a:p>
                      <a:r>
                        <a:rPr lang="en-US" dirty="0" smtClean="0"/>
                        <a:t>FAR: 0.64340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0.09091</a:t>
                      </a:r>
                    </a:p>
                    <a:p>
                      <a:r>
                        <a:rPr lang="en-US" dirty="0" smtClean="0"/>
                        <a:t>FAR: 0.68717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0.15278</a:t>
                      </a:r>
                    </a:p>
                    <a:p>
                      <a:r>
                        <a:rPr lang="en-US" dirty="0" smtClean="0"/>
                        <a:t>FAR: 0.19171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0.13004</a:t>
                      </a:r>
                    </a:p>
                    <a:p>
                      <a:r>
                        <a:rPr lang="en-US" dirty="0" smtClean="0"/>
                        <a:t>FAR: 0.79976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0.18876</a:t>
                      </a:r>
                    </a:p>
                    <a:p>
                      <a:r>
                        <a:rPr lang="en-US" dirty="0" smtClean="0"/>
                        <a:t>FAR: 0.43977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0.12766</a:t>
                      </a:r>
                    </a:p>
                    <a:p>
                      <a:r>
                        <a:rPr lang="en-US" dirty="0" smtClean="0"/>
                        <a:t>FAR: 0.61685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0.11881</a:t>
                      </a:r>
                    </a:p>
                    <a:p>
                      <a:r>
                        <a:rPr lang="en-US" dirty="0" smtClean="0"/>
                        <a:t>FAR: 0.63125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0.06667</a:t>
                      </a:r>
                    </a:p>
                    <a:p>
                      <a:r>
                        <a:rPr lang="en-US" dirty="0" smtClean="0"/>
                        <a:t>FAR: 0.67905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0.10526</a:t>
                      </a:r>
                    </a:p>
                    <a:p>
                      <a:r>
                        <a:rPr lang="en-US" dirty="0" smtClean="0"/>
                        <a:t>FAR: 0.05391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66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0.18625</a:t>
                      </a:r>
                    </a:p>
                    <a:p>
                      <a:r>
                        <a:rPr lang="en-US" dirty="0" smtClean="0"/>
                        <a:t>FAR: 0.55804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0.11071</a:t>
                      </a:r>
                    </a:p>
                    <a:p>
                      <a:r>
                        <a:rPr lang="en-US" dirty="0" smtClean="0"/>
                        <a:t>FAR: 0.54134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0.16722</a:t>
                      </a:r>
                    </a:p>
                    <a:p>
                      <a:r>
                        <a:rPr lang="en-US" dirty="0" smtClean="0"/>
                        <a:t>FAR: 0.55591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0.19973</a:t>
                      </a:r>
                    </a:p>
                    <a:p>
                      <a:r>
                        <a:rPr lang="en-US" dirty="0" smtClean="0"/>
                        <a:t>FAR: 0.50199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FRR: 0.10910</a:t>
                      </a:r>
                    </a:p>
                    <a:p>
                      <a:r>
                        <a:rPr lang="en-US" smtClean="0"/>
                        <a:t>FAR: 0.40797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6692</TotalTime>
  <Words>554</Words>
  <Application>Microsoft Office PowerPoint</Application>
  <PresentationFormat>Широкоэкранный</PresentationFormat>
  <Paragraphs>168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for User-Authentication with One-class SVMs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65</cp:revision>
  <dcterms:created xsi:type="dcterms:W3CDTF">2017-10-12T04:52:15Z</dcterms:created>
  <dcterms:modified xsi:type="dcterms:W3CDTF">2018-01-16T19:40:53Z</dcterms:modified>
</cp:coreProperties>
</file>