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115" d="100"/>
          <a:sy n="115" d="100"/>
        </p:scale>
        <p:origin x="39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</a:t>
            </a:r>
            <a:r>
              <a:rPr lang="en-US" dirty="0" smtClean="0"/>
              <a:t>(5 </a:t>
            </a:r>
            <a:r>
              <a:rPr lang="en-US" dirty="0"/>
              <a:t>types of </a:t>
            </a:r>
            <a:r>
              <a:rPr lang="en-US" dirty="0" smtClean="0"/>
              <a:t>AE with 3 </a:t>
            </a:r>
            <a:r>
              <a:rPr lang="en-US" dirty="0"/>
              <a:t>hidden </a:t>
            </a:r>
            <a:r>
              <a:rPr lang="en-US" dirty="0" smtClean="0"/>
              <a:t>layer)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006815"/>
              </p:ext>
            </p:extLst>
          </p:nvPr>
        </p:nvGraphicFramePr>
        <p:xfrm>
          <a:off x="681318" y="1517219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6393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0.07296</a:t>
                      </a:r>
                    </a:p>
                    <a:p>
                      <a:r>
                        <a:rPr lang="en-US" dirty="0" smtClean="0"/>
                        <a:t>FAR: 0.00663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0.04938</a:t>
                      </a:r>
                    </a:p>
                    <a:p>
                      <a:r>
                        <a:rPr lang="en-US" dirty="0" smtClean="0"/>
                        <a:t>FAR: 0.45412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0.17188</a:t>
                      </a:r>
                    </a:p>
                    <a:p>
                      <a:r>
                        <a:rPr lang="en-US" dirty="0" smtClean="0"/>
                        <a:t>FAR: 0.10886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0.04598</a:t>
                      </a:r>
                    </a:p>
                    <a:p>
                      <a:r>
                        <a:rPr lang="en-US" dirty="0" smtClean="0"/>
                        <a:t>FAR: 0.06295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0.08261</a:t>
                      </a:r>
                    </a:p>
                    <a:p>
                      <a:r>
                        <a:rPr lang="en-US" dirty="0" smtClean="0"/>
                        <a:t>FAR: 0.05128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0.05983</a:t>
                      </a:r>
                    </a:p>
                    <a:p>
                      <a:r>
                        <a:rPr lang="en-US" dirty="0" smtClean="0"/>
                        <a:t>FAR: 0.06398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0.09859</a:t>
                      </a:r>
                    </a:p>
                    <a:p>
                      <a:r>
                        <a:rPr lang="en-US" dirty="0" smtClean="0"/>
                        <a:t>FAR: 0.16377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0.10204</a:t>
                      </a:r>
                    </a:p>
                    <a:p>
                      <a:r>
                        <a:rPr lang="en-US" dirty="0" smtClean="0"/>
                        <a:t>FAR: 0.10241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0.11224</a:t>
                      </a:r>
                    </a:p>
                    <a:p>
                      <a:r>
                        <a:rPr lang="en-US" dirty="0" smtClean="0"/>
                        <a:t>FAR: 0.11076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0.06723</a:t>
                      </a:r>
                    </a:p>
                    <a:p>
                      <a:r>
                        <a:rPr lang="en-US" dirty="0" smtClean="0"/>
                        <a:t>FAR: 0.10973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0.10288</a:t>
                      </a:r>
                    </a:p>
                    <a:p>
                      <a:r>
                        <a:rPr lang="en-US" dirty="0" smtClean="0"/>
                        <a:t>FAR: 0.00017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0.12048</a:t>
                      </a:r>
                    </a:p>
                    <a:p>
                      <a:r>
                        <a:rPr lang="en-US" dirty="0" smtClean="0"/>
                        <a:t>FAR: 0.19357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0.07792</a:t>
                      </a:r>
                    </a:p>
                    <a:p>
                      <a:r>
                        <a:rPr lang="en-US" dirty="0" smtClean="0"/>
                        <a:t>FAR: 0.17096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0.50524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0.14644</a:t>
                      </a:r>
                    </a:p>
                    <a:p>
                      <a:r>
                        <a:rPr lang="en-US" dirty="0" smtClean="0"/>
                        <a:t>FAR: 0.38493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0.08658</a:t>
                      </a:r>
                    </a:p>
                    <a:p>
                      <a:r>
                        <a:rPr lang="en-US" dirty="0" smtClean="0"/>
                        <a:t>FAR: 0.01782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0.07246</a:t>
                      </a:r>
                    </a:p>
                    <a:p>
                      <a:r>
                        <a:rPr lang="en-US" dirty="0" smtClean="0"/>
                        <a:t>FAR: 0.00153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0.05882</a:t>
                      </a:r>
                    </a:p>
                    <a:p>
                      <a:r>
                        <a:rPr lang="en-US" dirty="0" smtClean="0"/>
                        <a:t>FAR: 0.04953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0.50978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0.11441</a:t>
                      </a:r>
                    </a:p>
                    <a:p>
                      <a:r>
                        <a:rPr lang="en-US" dirty="0" smtClean="0"/>
                        <a:t>FAR: 0.10463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0.49318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0.13433</a:t>
                      </a:r>
                    </a:p>
                    <a:p>
                      <a:r>
                        <a:rPr lang="en-US" dirty="0" smtClean="0"/>
                        <a:t>FAR: 0.02731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0.07576</a:t>
                      </a:r>
                    </a:p>
                    <a:p>
                      <a:r>
                        <a:rPr lang="en-US" dirty="0" smtClean="0"/>
                        <a:t>FAR: 0.15760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0.09722</a:t>
                      </a:r>
                    </a:p>
                    <a:p>
                      <a:r>
                        <a:rPr lang="en-US" dirty="0" smtClean="0"/>
                        <a:t>FAR: 0.06347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0.10762</a:t>
                      </a:r>
                    </a:p>
                    <a:p>
                      <a:r>
                        <a:rPr lang="en-US" dirty="0" smtClean="0"/>
                        <a:t>FAR: 0.00791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0.49237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0.12766</a:t>
                      </a:r>
                    </a:p>
                    <a:p>
                      <a:r>
                        <a:rPr lang="en-US" dirty="0" smtClean="0"/>
                        <a:t>FAR: 0.18315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0.07921</a:t>
                      </a:r>
                    </a:p>
                    <a:p>
                      <a:r>
                        <a:rPr lang="en-US" dirty="0" smtClean="0"/>
                        <a:t>FAR: 0.15162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0.49059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0.08097</a:t>
                      </a:r>
                    </a:p>
                    <a:p>
                      <a:r>
                        <a:rPr lang="en-US" dirty="0" smtClean="0"/>
                        <a:t>FAR: 0.47348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0.21797</a:t>
                      </a:r>
                    </a:p>
                    <a:p>
                      <a:r>
                        <a:rPr lang="en-US" dirty="0" smtClean="0"/>
                        <a:t>FAR: 0.18143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0.10048</a:t>
                      </a:r>
                    </a:p>
                    <a:p>
                      <a:r>
                        <a:rPr lang="en-US" dirty="0" smtClean="0"/>
                        <a:t>FAR: 0.17057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0.09427</a:t>
                      </a:r>
                    </a:p>
                    <a:p>
                      <a:r>
                        <a:rPr lang="en-US" dirty="0" smtClean="0"/>
                        <a:t>FAR: 0.12350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0.29351</a:t>
                      </a:r>
                    </a:p>
                    <a:p>
                      <a:r>
                        <a:rPr lang="en-US" dirty="0" smtClean="0"/>
                        <a:t>FAR: 0.28953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0.09988</a:t>
                      </a:r>
                    </a:p>
                    <a:p>
                      <a:r>
                        <a:rPr lang="en-US" dirty="0" smtClean="0"/>
                        <a:t>FAR: 0.18866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filtered data with One-class SVMs </a:t>
            </a:r>
            <a:r>
              <a:rPr lang="en-US" dirty="0" smtClean="0"/>
              <a:t>(</a:t>
            </a:r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/>
              <a:t>AEs </a:t>
            </a:r>
            <a:r>
              <a:rPr lang="en-US" dirty="0" smtClean="0"/>
              <a:t>with 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 smtClean="0"/>
              <a:t>hidden layer)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Title: Average FAR and FRR for all Activities for all users using AE features from non-</a:t>
            </a:r>
            <a:r>
              <a:rPr lang="en-US" dirty="0" smtClean="0"/>
              <a:t>filtered </a:t>
            </a:r>
            <a:r>
              <a:rPr lang="en-US" dirty="0"/>
              <a:t>data with One-class SVMs </a:t>
            </a:r>
            <a:r>
              <a:rPr lang="en-US" dirty="0" smtClean="0"/>
              <a:t>(</a:t>
            </a:r>
            <a:r>
              <a:rPr lang="en-US" dirty="0"/>
              <a:t>5</a:t>
            </a:r>
            <a:r>
              <a:rPr lang="en-US" dirty="0" smtClean="0"/>
              <a:t> AEs </a:t>
            </a:r>
            <a:r>
              <a:rPr lang="en-US" dirty="0"/>
              <a:t>with </a:t>
            </a:r>
            <a:r>
              <a:rPr lang="en-US" dirty="0" smtClean="0"/>
              <a:t>3 </a:t>
            </a:r>
            <a:r>
              <a:rPr lang="en-US" dirty="0"/>
              <a:t>hidden layer)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91612"/>
              </p:ext>
            </p:extLst>
          </p:nvPr>
        </p:nvGraphicFramePr>
        <p:xfrm>
          <a:off x="607746" y="1247605"/>
          <a:ext cx="11008658" cy="51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1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6559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0.12876</a:t>
                      </a:r>
                    </a:p>
                    <a:p>
                      <a:r>
                        <a:rPr lang="en-US" dirty="0" smtClean="0"/>
                        <a:t>FAR: 0.02466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0.06173</a:t>
                      </a:r>
                    </a:p>
                    <a:p>
                      <a:r>
                        <a:rPr lang="en-US" dirty="0" smtClean="0"/>
                        <a:t>FAR: 0.24856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0.10938</a:t>
                      </a:r>
                    </a:p>
                    <a:p>
                      <a:r>
                        <a:rPr lang="en-US" dirty="0" smtClean="0"/>
                        <a:t>FAR: 0.03817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0.06897</a:t>
                      </a:r>
                    </a:p>
                    <a:p>
                      <a:r>
                        <a:rPr lang="en-US" dirty="0" smtClean="0"/>
                        <a:t>FAR: 0.00491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0.08696</a:t>
                      </a:r>
                    </a:p>
                    <a:p>
                      <a:r>
                        <a:rPr lang="en-US" dirty="0" smtClean="0"/>
                        <a:t>FAR: 0.06042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0.09829</a:t>
                      </a:r>
                    </a:p>
                    <a:p>
                      <a:r>
                        <a:rPr lang="en-US" dirty="0" smtClean="0"/>
                        <a:t>FAR: 0.11843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0.05634</a:t>
                      </a:r>
                    </a:p>
                    <a:p>
                      <a:r>
                        <a:rPr lang="en-US" dirty="0" smtClean="0"/>
                        <a:t>FAR: 0.08547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0.12245</a:t>
                      </a:r>
                    </a:p>
                    <a:p>
                      <a:r>
                        <a:rPr lang="en-US" dirty="0" smtClean="0"/>
                        <a:t>FAR: 0.08244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0.09184</a:t>
                      </a:r>
                    </a:p>
                    <a:p>
                      <a:r>
                        <a:rPr lang="en-US" dirty="0" smtClean="0"/>
                        <a:t>FAR: 0.10481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0.08824</a:t>
                      </a:r>
                    </a:p>
                    <a:p>
                      <a:r>
                        <a:rPr lang="en-US" dirty="0" smtClean="0"/>
                        <a:t>FAR: 0.24348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0.49223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0.07229</a:t>
                      </a:r>
                    </a:p>
                    <a:p>
                      <a:r>
                        <a:rPr lang="en-US" dirty="0" smtClean="0"/>
                        <a:t>FAR: 0.25527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0.11688</a:t>
                      </a:r>
                    </a:p>
                    <a:p>
                      <a:r>
                        <a:rPr lang="en-US" dirty="0" smtClean="0"/>
                        <a:t>FAR: 0.06362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0.09302</a:t>
                      </a:r>
                    </a:p>
                    <a:p>
                      <a:r>
                        <a:rPr lang="en-US" dirty="0" smtClean="0"/>
                        <a:t>FAR: 0.31790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0.07113</a:t>
                      </a:r>
                    </a:p>
                    <a:p>
                      <a:r>
                        <a:rPr lang="en-US" dirty="0" smtClean="0"/>
                        <a:t>FAR: 0.05097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0.07359</a:t>
                      </a:r>
                    </a:p>
                    <a:p>
                      <a:r>
                        <a:rPr lang="en-US" dirty="0" smtClean="0"/>
                        <a:t>FAR: 0.09640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0.15942</a:t>
                      </a:r>
                    </a:p>
                    <a:p>
                      <a:r>
                        <a:rPr lang="en-US" dirty="0" smtClean="0"/>
                        <a:t>FAR: 0.41556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0.08235</a:t>
                      </a:r>
                    </a:p>
                    <a:p>
                      <a:r>
                        <a:rPr lang="en-US" dirty="0" smtClean="0"/>
                        <a:t>FAR: 0.10896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0.11236</a:t>
                      </a:r>
                    </a:p>
                    <a:p>
                      <a:r>
                        <a:rPr lang="en-US" dirty="0" smtClean="0"/>
                        <a:t>FAR: 0.35247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0.08898</a:t>
                      </a:r>
                    </a:p>
                    <a:p>
                      <a:r>
                        <a:rPr lang="en-US" dirty="0" smtClean="0"/>
                        <a:t>FAR: 0.10769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0.11312</a:t>
                      </a:r>
                    </a:p>
                    <a:p>
                      <a:r>
                        <a:rPr lang="en-US" dirty="0" smtClean="0"/>
                        <a:t>FAR: 0.20229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0.07463</a:t>
                      </a:r>
                    </a:p>
                    <a:p>
                      <a:r>
                        <a:rPr lang="en-US" dirty="0" smtClean="0"/>
                        <a:t>FAR: 0.14416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0.49814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0.09722</a:t>
                      </a:r>
                    </a:p>
                    <a:p>
                      <a:r>
                        <a:rPr lang="en-US" dirty="0" smtClean="0"/>
                        <a:t>FAR: 0.25086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0.50921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0.13253</a:t>
                      </a:r>
                    </a:p>
                    <a:p>
                      <a:r>
                        <a:rPr lang="en-US" dirty="0" smtClean="0"/>
                        <a:t>FAR: 0.02809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0.08511</a:t>
                      </a:r>
                    </a:p>
                    <a:p>
                      <a:r>
                        <a:rPr lang="en-US" dirty="0" smtClean="0"/>
                        <a:t>FAR: 0.04891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0.48932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0.07619</a:t>
                      </a:r>
                    </a:p>
                    <a:p>
                      <a:r>
                        <a:rPr lang="en-US" dirty="0" smtClean="0"/>
                        <a:t>FAR: 0.07013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0.07692</a:t>
                      </a:r>
                    </a:p>
                    <a:p>
                      <a:r>
                        <a:rPr lang="en-US" dirty="0" smtClean="0"/>
                        <a:t>FAR: 0.03348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0.17309</a:t>
                      </a:r>
                    </a:p>
                    <a:p>
                      <a:r>
                        <a:rPr lang="en-US" dirty="0" smtClean="0"/>
                        <a:t>FAR: 0.16164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0.08492</a:t>
                      </a:r>
                    </a:p>
                    <a:p>
                      <a:r>
                        <a:rPr lang="en-US" dirty="0" smtClean="0"/>
                        <a:t>FAR: 0.19966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0.23642</a:t>
                      </a:r>
                    </a:p>
                    <a:p>
                      <a:r>
                        <a:rPr lang="en-US" dirty="0" smtClean="0"/>
                        <a:t>FAR: 0.21553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0.08993</a:t>
                      </a:r>
                    </a:p>
                    <a:p>
                      <a:r>
                        <a:rPr lang="en-US" dirty="0" smtClean="0"/>
                        <a:t>FAR: 0.18351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0.15357</a:t>
                      </a:r>
                    </a:p>
                    <a:p>
                      <a:r>
                        <a:rPr lang="en-US" dirty="0" smtClean="0"/>
                        <a:t>FAR: 0.16601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6647</TotalTime>
  <Words>545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52</cp:revision>
  <dcterms:created xsi:type="dcterms:W3CDTF">2017-10-12T04:52:15Z</dcterms:created>
  <dcterms:modified xsi:type="dcterms:W3CDTF">2018-01-16T12:52:30Z</dcterms:modified>
</cp:coreProperties>
</file>