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</a:t>
            </a:r>
            <a:r>
              <a:rPr lang="en-US" dirty="0"/>
              <a:t>types of </a:t>
            </a:r>
            <a:r>
              <a:rPr lang="en-US" dirty="0" smtClean="0"/>
              <a:t>AE (</a:t>
            </a:r>
            <a:r>
              <a:rPr lang="en-US" dirty="0" err="1" smtClean="0"/>
              <a:t>Statistical+FFT</a:t>
            </a:r>
            <a:r>
              <a:rPr lang="en-US" dirty="0" smtClean="0"/>
              <a:t>/</a:t>
            </a:r>
            <a:r>
              <a:rPr lang="en-US" dirty="0" err="1" smtClean="0"/>
              <a:t>Time+Wavelet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38781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0.10300</a:t>
                      </a:r>
                    </a:p>
                    <a:p>
                      <a:r>
                        <a:rPr lang="en-US" dirty="0" smtClean="0"/>
                        <a:t>FAR: 0.69240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0.12346</a:t>
                      </a:r>
                    </a:p>
                    <a:p>
                      <a:r>
                        <a:rPr lang="en-US" dirty="0" smtClean="0"/>
                        <a:t>FAR: 0.77189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0.82045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0.81920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0.67355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0.48256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0.12676</a:t>
                      </a:r>
                    </a:p>
                    <a:p>
                      <a:r>
                        <a:rPr lang="en-US" dirty="0" smtClean="0"/>
                        <a:t>FAR: 0.83112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0.13265</a:t>
                      </a:r>
                    </a:p>
                    <a:p>
                      <a:r>
                        <a:rPr lang="en-US" dirty="0" smtClean="0"/>
                        <a:t>FAR: 0.68715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0.77117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0.09244</a:t>
                      </a:r>
                    </a:p>
                    <a:p>
                      <a:r>
                        <a:rPr lang="en-US" dirty="0" smtClean="0"/>
                        <a:t>FAR: 0.89658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0.06584</a:t>
                      </a:r>
                    </a:p>
                    <a:p>
                      <a:r>
                        <a:rPr lang="en-US" dirty="0" smtClean="0"/>
                        <a:t>FAR: 0.69091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0.08434</a:t>
                      </a:r>
                    </a:p>
                    <a:p>
                      <a:r>
                        <a:rPr lang="en-US" dirty="0" smtClean="0"/>
                        <a:t>FAR: 0.78270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0.58669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0.12791</a:t>
                      </a:r>
                    </a:p>
                    <a:p>
                      <a:r>
                        <a:rPr lang="en-US" dirty="0" smtClean="0"/>
                        <a:t>FAR: 0.63580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0.10879</a:t>
                      </a:r>
                    </a:p>
                    <a:p>
                      <a:r>
                        <a:rPr lang="en-US" dirty="0" smtClean="0"/>
                        <a:t>FAR: 0.89755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0.09524</a:t>
                      </a:r>
                    </a:p>
                    <a:p>
                      <a:r>
                        <a:rPr lang="en-US" dirty="0" smtClean="0"/>
                        <a:t>FAR: 0.40054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0.13043</a:t>
                      </a:r>
                    </a:p>
                    <a:p>
                      <a:r>
                        <a:rPr lang="en-US" dirty="0" smtClean="0"/>
                        <a:t>FAR: 0.69074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0.10588</a:t>
                      </a:r>
                    </a:p>
                    <a:p>
                      <a:r>
                        <a:rPr lang="en-US" dirty="0" smtClean="0"/>
                        <a:t>FAR: 0.58148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0.15730</a:t>
                      </a:r>
                    </a:p>
                    <a:p>
                      <a:r>
                        <a:rPr lang="en-US" dirty="0" smtClean="0"/>
                        <a:t>FAR: 0.55561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0.08475</a:t>
                      </a:r>
                    </a:p>
                    <a:p>
                      <a:r>
                        <a:rPr lang="en-US" dirty="0" smtClean="0"/>
                        <a:t>FAR: 0.66009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0.11312</a:t>
                      </a:r>
                    </a:p>
                    <a:p>
                      <a:r>
                        <a:rPr lang="en-US" dirty="0" smtClean="0"/>
                        <a:t>FAR: 0.91686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0.84471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0.38997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0.88515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0.11211</a:t>
                      </a:r>
                    </a:p>
                    <a:p>
                      <a:r>
                        <a:rPr lang="en-US" dirty="0" smtClean="0"/>
                        <a:t>FAR: 0.41932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0.09237</a:t>
                      </a:r>
                    </a:p>
                    <a:p>
                      <a:r>
                        <a:rPr lang="en-US" dirty="0" smtClean="0"/>
                        <a:t>FAR: 0.60003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0.12766</a:t>
                      </a:r>
                    </a:p>
                    <a:p>
                      <a:r>
                        <a:rPr lang="en-US" dirty="0" smtClean="0"/>
                        <a:t>FAR: 0.58533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0.04950</a:t>
                      </a:r>
                    </a:p>
                    <a:p>
                      <a:r>
                        <a:rPr lang="en-US" dirty="0" smtClean="0"/>
                        <a:t>FAR: 0.94482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0.16190</a:t>
                      </a:r>
                    </a:p>
                    <a:p>
                      <a:r>
                        <a:rPr lang="en-US" dirty="0" smtClean="0"/>
                        <a:t>FAR: 0.69020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0.08097</a:t>
                      </a:r>
                    </a:p>
                    <a:p>
                      <a:r>
                        <a:rPr lang="en-US" dirty="0" smtClean="0"/>
                        <a:t>FAR: 0.48567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0.09464</a:t>
                      </a:r>
                    </a:p>
                    <a:p>
                      <a:r>
                        <a:rPr lang="en-US" dirty="0" smtClean="0"/>
                        <a:t>FAR: 0.63055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0.12365</a:t>
                      </a:r>
                    </a:p>
                    <a:p>
                      <a:r>
                        <a:rPr lang="en-US" dirty="0" smtClean="0"/>
                        <a:t>FAR: 0.75108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0.09466</a:t>
                      </a:r>
                    </a:p>
                    <a:p>
                      <a:r>
                        <a:rPr lang="en-US" dirty="0" smtClean="0"/>
                        <a:t>FAR: 0.66843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0.11984</a:t>
                      </a:r>
                    </a:p>
                    <a:p>
                      <a:r>
                        <a:rPr lang="en-US" dirty="0" smtClean="0"/>
                        <a:t>FAR: 0.72619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0.09433</a:t>
                      </a:r>
                    </a:p>
                    <a:p>
                      <a:r>
                        <a:rPr lang="en-US" dirty="0" smtClean="0"/>
                        <a:t>FAR: 0.67212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</a:t>
            </a:r>
            <a:r>
              <a:rPr lang="en-US" dirty="0" smtClean="0"/>
              <a:t>(</a:t>
            </a:r>
            <a:r>
              <a:rPr lang="en-US" dirty="0"/>
              <a:t>3 AEs (</a:t>
            </a:r>
            <a:r>
              <a:rPr lang="en-US" dirty="0" err="1"/>
              <a:t>Statistical+FFT</a:t>
            </a:r>
            <a:r>
              <a:rPr lang="en-US" dirty="0"/>
              <a:t>/</a:t>
            </a:r>
            <a:r>
              <a:rPr lang="en-US" dirty="0" err="1"/>
              <a:t>Time+Wavelet</a:t>
            </a:r>
            <a:r>
              <a:rPr lang="en-US" dirty="0"/>
              <a:t>) </a:t>
            </a:r>
            <a:r>
              <a:rPr lang="en-US" dirty="0" smtClean="0"/>
              <a:t>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/>
              <a:t>(3 AEs (</a:t>
            </a:r>
            <a:r>
              <a:rPr lang="en-US" dirty="0" err="1"/>
              <a:t>Statistical+FFT</a:t>
            </a:r>
            <a:r>
              <a:rPr lang="en-US" dirty="0"/>
              <a:t>/</a:t>
            </a:r>
            <a:r>
              <a:rPr lang="en-US" dirty="0" err="1"/>
              <a:t>Time+Wavelet</a:t>
            </a:r>
            <a:r>
              <a:rPr lang="en-US" dirty="0"/>
              <a:t>) </a:t>
            </a:r>
            <a:r>
              <a:rPr lang="en-US" dirty="0"/>
              <a:t>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13471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0.06867</a:t>
                      </a:r>
                    </a:p>
                    <a:p>
                      <a:r>
                        <a:rPr lang="en-US" dirty="0" smtClean="0"/>
                        <a:t>FAR: 0.47730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0.09877</a:t>
                      </a:r>
                    </a:p>
                    <a:p>
                      <a:r>
                        <a:rPr lang="en-US" dirty="0" smtClean="0"/>
                        <a:t>FAR: 0.66544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0.06250</a:t>
                      </a:r>
                    </a:p>
                    <a:p>
                      <a:r>
                        <a:rPr lang="en-US" dirty="0" smtClean="0"/>
                        <a:t>FAR: 0.80207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0.08046</a:t>
                      </a:r>
                    </a:p>
                    <a:p>
                      <a:r>
                        <a:rPr lang="en-US" dirty="0" smtClean="0"/>
                        <a:t>FAR: 0.36741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0.09130</a:t>
                      </a:r>
                    </a:p>
                    <a:p>
                      <a:r>
                        <a:rPr lang="en-US" dirty="0" smtClean="0"/>
                        <a:t>FAR: 0.75597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0.08547</a:t>
                      </a:r>
                    </a:p>
                    <a:p>
                      <a:r>
                        <a:rPr lang="en-US" dirty="0" smtClean="0"/>
                        <a:t>FAR: 0.55964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0.11268</a:t>
                      </a:r>
                    </a:p>
                    <a:p>
                      <a:r>
                        <a:rPr lang="en-US" dirty="0" smtClean="0"/>
                        <a:t>FAR: 0.85415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0.87558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0.83021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0.09664</a:t>
                      </a:r>
                    </a:p>
                    <a:p>
                      <a:r>
                        <a:rPr lang="en-US" dirty="0" smtClean="0"/>
                        <a:t>FAR: 0.58136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0.11523</a:t>
                      </a:r>
                    </a:p>
                    <a:p>
                      <a:r>
                        <a:rPr lang="en-US" dirty="0" smtClean="0"/>
                        <a:t>FAR: 0.28216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0.53112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0.16883</a:t>
                      </a:r>
                    </a:p>
                    <a:p>
                      <a:r>
                        <a:rPr lang="en-US" dirty="0" smtClean="0"/>
                        <a:t>FAR: 0.74162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0.10465</a:t>
                      </a:r>
                    </a:p>
                    <a:p>
                      <a:r>
                        <a:rPr lang="en-US" dirty="0" smtClean="0"/>
                        <a:t>FAR: 0.62155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0.09623</a:t>
                      </a:r>
                    </a:p>
                    <a:p>
                      <a:r>
                        <a:rPr lang="en-US" dirty="0" smtClean="0"/>
                        <a:t>FAR: 0.35339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0.07792</a:t>
                      </a:r>
                    </a:p>
                    <a:p>
                      <a:r>
                        <a:rPr lang="en-US" dirty="0" smtClean="0"/>
                        <a:t>FAR: 0.87203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0.05797</a:t>
                      </a:r>
                    </a:p>
                    <a:p>
                      <a:r>
                        <a:rPr lang="en-US" dirty="0" smtClean="0"/>
                        <a:t>FAR: 0.36165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0.86379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0.16854</a:t>
                      </a:r>
                    </a:p>
                    <a:p>
                      <a:r>
                        <a:rPr lang="en-US" dirty="0" smtClean="0"/>
                        <a:t>FAR: 0.80762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0.13136</a:t>
                      </a:r>
                    </a:p>
                    <a:p>
                      <a:r>
                        <a:rPr lang="en-US" dirty="0" smtClean="0"/>
                        <a:t>FAR: 0.89129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0.11312</a:t>
                      </a:r>
                    </a:p>
                    <a:p>
                      <a:r>
                        <a:rPr lang="en-US" dirty="0" smtClean="0"/>
                        <a:t>FAR: 0.83676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0.07463</a:t>
                      </a:r>
                    </a:p>
                    <a:p>
                      <a:r>
                        <a:rPr lang="en-US" dirty="0" smtClean="0"/>
                        <a:t>FAR: 0.75063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0.10606</a:t>
                      </a:r>
                    </a:p>
                    <a:p>
                      <a:r>
                        <a:rPr lang="en-US" dirty="0" smtClean="0"/>
                        <a:t>FAR: 0.71557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0.09722</a:t>
                      </a:r>
                    </a:p>
                    <a:p>
                      <a:r>
                        <a:rPr lang="en-US" dirty="0" smtClean="0"/>
                        <a:t>FAR: 0.61615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0.06726</a:t>
                      </a:r>
                    </a:p>
                    <a:p>
                      <a:r>
                        <a:rPr lang="en-US" dirty="0" smtClean="0"/>
                        <a:t>FAR: 0.82198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0.14056</a:t>
                      </a:r>
                    </a:p>
                    <a:p>
                      <a:r>
                        <a:rPr lang="en-US" dirty="0" smtClean="0"/>
                        <a:t>FAR: 0.96605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0.19149</a:t>
                      </a:r>
                    </a:p>
                    <a:p>
                      <a:r>
                        <a:rPr lang="en-US" dirty="0" smtClean="0"/>
                        <a:t>FAR: 0.74076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0.09901</a:t>
                      </a:r>
                    </a:p>
                    <a:p>
                      <a:r>
                        <a:rPr lang="en-US" dirty="0" smtClean="0"/>
                        <a:t>FAR: 0.49355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0.08571</a:t>
                      </a:r>
                    </a:p>
                    <a:p>
                      <a:r>
                        <a:rPr lang="en-US" dirty="0" smtClean="0"/>
                        <a:t>FAR: 0.87506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0.14980</a:t>
                      </a:r>
                    </a:p>
                    <a:p>
                      <a:r>
                        <a:rPr lang="en-US" dirty="0" smtClean="0"/>
                        <a:t>FAR: 0.68206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0.10016</a:t>
                      </a:r>
                    </a:p>
                    <a:p>
                      <a:r>
                        <a:rPr lang="en-US" dirty="0" smtClean="0"/>
                        <a:t>FAR: 0.66566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0.10532</a:t>
                      </a:r>
                    </a:p>
                    <a:p>
                      <a:r>
                        <a:rPr lang="en-US" dirty="0" smtClean="0"/>
                        <a:t>FAR: 0.65062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0.10817</a:t>
                      </a:r>
                    </a:p>
                    <a:p>
                      <a:r>
                        <a:rPr lang="en-US" dirty="0" smtClean="0"/>
                        <a:t>FAR: 0.74870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0.10644</a:t>
                      </a:r>
                    </a:p>
                    <a:p>
                      <a:r>
                        <a:rPr lang="en-US" dirty="0" smtClean="0"/>
                        <a:t>FAR: 0.68633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0.10543</a:t>
                      </a:r>
                    </a:p>
                    <a:p>
                      <a:r>
                        <a:rPr lang="en-US" dirty="0" smtClean="0"/>
                        <a:t>FAR: 0.68101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41</cp:revision>
  <dcterms:created xsi:type="dcterms:W3CDTF">2017-10-12T04:52:15Z</dcterms:created>
  <dcterms:modified xsi:type="dcterms:W3CDTF">2018-01-15T20:30:23Z</dcterms:modified>
</cp:coreProperties>
</file>