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 varScale="1">
        <p:scale>
          <a:sx n="115" d="100"/>
          <a:sy n="115" d="100"/>
        </p:scale>
        <p:origin x="39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4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6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User-Authentication with One-class SVMs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After application of </a:t>
            </a:r>
            <a:r>
              <a:rPr lang="en-US" dirty="0" err="1" smtClean="0"/>
              <a:t>autoencoder</a:t>
            </a:r>
            <a:r>
              <a:rPr lang="en-US" dirty="0" smtClean="0"/>
              <a:t> to original </a:t>
            </a:r>
            <a:r>
              <a:rPr lang="en-US" dirty="0"/>
              <a:t>features </a:t>
            </a:r>
            <a:r>
              <a:rPr lang="en-US" dirty="0" smtClean="0"/>
              <a:t>(3 </a:t>
            </a:r>
            <a:r>
              <a:rPr lang="en-US" dirty="0"/>
              <a:t>types of </a:t>
            </a:r>
            <a:r>
              <a:rPr lang="en-US" dirty="0" smtClean="0"/>
              <a:t>AE (</a:t>
            </a:r>
            <a:r>
              <a:rPr lang="en-US" dirty="0" err="1" smtClean="0"/>
              <a:t>Statistical+</a:t>
            </a:r>
            <a:r>
              <a:rPr lang="en-US" dirty="0" err="1"/>
              <a:t>Wavelet</a:t>
            </a:r>
            <a:r>
              <a:rPr lang="en-US" dirty="0" smtClean="0"/>
              <a:t>/</a:t>
            </a:r>
            <a:r>
              <a:rPr lang="en-US" dirty="0" err="1" smtClean="0"/>
              <a:t>FFT+Time</a:t>
            </a:r>
            <a:r>
              <a:rPr lang="en-US" dirty="0" smtClean="0"/>
              <a:t>) </a:t>
            </a:r>
            <a:r>
              <a:rPr lang="en-US" dirty="0"/>
              <a:t>with </a:t>
            </a:r>
            <a:r>
              <a:rPr lang="en-US" dirty="0" smtClean="0"/>
              <a:t>1 </a:t>
            </a:r>
            <a:r>
              <a:rPr lang="en-US" dirty="0"/>
              <a:t>hidden </a:t>
            </a:r>
            <a:r>
              <a:rPr lang="en-US" dirty="0" smtClean="0"/>
              <a:t>layer)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118376"/>
              </p:ext>
            </p:extLst>
          </p:nvPr>
        </p:nvGraphicFramePr>
        <p:xfrm>
          <a:off x="681318" y="1517219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6393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0.09871</a:t>
                      </a:r>
                    </a:p>
                    <a:p>
                      <a:r>
                        <a:rPr lang="en-US" dirty="0" smtClean="0"/>
                        <a:t>FAR: 0.58510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0.09877</a:t>
                      </a:r>
                    </a:p>
                    <a:p>
                      <a:r>
                        <a:rPr lang="en-US" dirty="0" smtClean="0"/>
                        <a:t>FAR: 0.87205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0.06250</a:t>
                      </a:r>
                    </a:p>
                    <a:p>
                      <a:r>
                        <a:rPr lang="en-US" dirty="0" smtClean="0"/>
                        <a:t>FAR: 0.70311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0.06897</a:t>
                      </a:r>
                    </a:p>
                    <a:p>
                      <a:r>
                        <a:rPr lang="en-US" dirty="0" smtClean="0"/>
                        <a:t>FAR: 0.67679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0.10000</a:t>
                      </a:r>
                    </a:p>
                    <a:p>
                      <a:r>
                        <a:rPr lang="en-US" dirty="0" smtClean="0"/>
                        <a:t>FAR: 0.37231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0.07265</a:t>
                      </a:r>
                    </a:p>
                    <a:p>
                      <a:r>
                        <a:rPr lang="en-US" dirty="0" smtClean="0"/>
                        <a:t>FAR: 0.22273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0.14085</a:t>
                      </a:r>
                    </a:p>
                    <a:p>
                      <a:r>
                        <a:rPr lang="en-US" dirty="0" smtClean="0"/>
                        <a:t>FAR: 0.80706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0.08163</a:t>
                      </a:r>
                    </a:p>
                    <a:p>
                      <a:r>
                        <a:rPr lang="en-US" dirty="0" smtClean="0"/>
                        <a:t>FAR: 0.83973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0.08163</a:t>
                      </a:r>
                    </a:p>
                    <a:p>
                      <a:r>
                        <a:rPr lang="en-US" dirty="0" smtClean="0"/>
                        <a:t>FAR: 0.70801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0.10504</a:t>
                      </a:r>
                    </a:p>
                    <a:p>
                      <a:r>
                        <a:rPr lang="en-US" dirty="0" smtClean="0"/>
                        <a:t>FAR: 0.17277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0.09053</a:t>
                      </a:r>
                    </a:p>
                    <a:p>
                      <a:r>
                        <a:rPr lang="en-US" dirty="0" smtClean="0"/>
                        <a:t>FAR: 0.50583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0.09639</a:t>
                      </a:r>
                    </a:p>
                    <a:p>
                      <a:r>
                        <a:rPr lang="en-US" dirty="0" smtClean="0"/>
                        <a:t>FAR: 0.16508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0.11688</a:t>
                      </a:r>
                    </a:p>
                    <a:p>
                      <a:r>
                        <a:rPr lang="en-US" dirty="0" smtClean="0"/>
                        <a:t>FAR: 0.64352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0.17442</a:t>
                      </a:r>
                    </a:p>
                    <a:p>
                      <a:r>
                        <a:rPr lang="en-US" dirty="0" smtClean="0"/>
                        <a:t>FAR: 0.94301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0.15063</a:t>
                      </a:r>
                    </a:p>
                    <a:p>
                      <a:r>
                        <a:rPr lang="en-US" dirty="0" smtClean="0"/>
                        <a:t>FAR: 0.78162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0.08225</a:t>
                      </a:r>
                    </a:p>
                    <a:p>
                      <a:r>
                        <a:rPr lang="en-US" dirty="0" smtClean="0"/>
                        <a:t>FAR: 0.73031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0.10145</a:t>
                      </a:r>
                    </a:p>
                    <a:p>
                      <a:r>
                        <a:rPr lang="en-US" dirty="0" smtClean="0"/>
                        <a:t>FAR: 0.81485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0.08235</a:t>
                      </a:r>
                    </a:p>
                    <a:p>
                      <a:r>
                        <a:rPr lang="en-US" dirty="0" smtClean="0"/>
                        <a:t>FAR: 0.56662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0.11236</a:t>
                      </a:r>
                    </a:p>
                    <a:p>
                      <a:r>
                        <a:rPr lang="en-US" dirty="0" smtClean="0"/>
                        <a:t>FAR: 0.70314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0.07203</a:t>
                      </a:r>
                    </a:p>
                    <a:p>
                      <a:r>
                        <a:rPr lang="en-US" dirty="0" smtClean="0"/>
                        <a:t>FAR: 0.60956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0.09955</a:t>
                      </a:r>
                    </a:p>
                    <a:p>
                      <a:r>
                        <a:rPr lang="en-US" dirty="0" smtClean="0"/>
                        <a:t>FAR: 0.76506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0.07463</a:t>
                      </a:r>
                    </a:p>
                    <a:p>
                      <a:r>
                        <a:rPr lang="en-US" dirty="0" smtClean="0"/>
                        <a:t>FAR: 0.46636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0.12121</a:t>
                      </a:r>
                    </a:p>
                    <a:p>
                      <a:r>
                        <a:rPr lang="en-US" dirty="0" smtClean="0"/>
                        <a:t>FAR: 0.55372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0.11111</a:t>
                      </a:r>
                    </a:p>
                    <a:p>
                      <a:r>
                        <a:rPr lang="en-US" dirty="0" smtClean="0"/>
                        <a:t>FAR: 0.76900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0.09865</a:t>
                      </a:r>
                    </a:p>
                    <a:p>
                      <a:r>
                        <a:rPr lang="en-US" dirty="0" smtClean="0"/>
                        <a:t>FAR: 0.73380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0.08032</a:t>
                      </a:r>
                    </a:p>
                    <a:p>
                      <a:r>
                        <a:rPr lang="en-US" dirty="0" smtClean="0"/>
                        <a:t>FAR: 0.92142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0.07447</a:t>
                      </a:r>
                    </a:p>
                    <a:p>
                      <a:r>
                        <a:rPr lang="en-US" dirty="0" smtClean="0"/>
                        <a:t>FAR: 0.80489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0.05941</a:t>
                      </a:r>
                    </a:p>
                    <a:p>
                      <a:r>
                        <a:rPr lang="en-US" dirty="0" smtClean="0"/>
                        <a:t>FAR: 0.82878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0.05714</a:t>
                      </a:r>
                    </a:p>
                    <a:p>
                      <a:r>
                        <a:rPr lang="en-US" dirty="0" smtClean="0"/>
                        <a:t>FAR: 0.43660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0.07692</a:t>
                      </a:r>
                    </a:p>
                    <a:p>
                      <a:r>
                        <a:rPr lang="en-US" dirty="0" smtClean="0"/>
                        <a:t>FAR: 0.95760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0.08734</a:t>
                      </a:r>
                    </a:p>
                    <a:p>
                      <a:r>
                        <a:rPr lang="en-US" dirty="0" smtClean="0"/>
                        <a:t>FAR: 0.62174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0.09776</a:t>
                      </a:r>
                    </a:p>
                    <a:p>
                      <a:r>
                        <a:rPr lang="en-US" dirty="0" smtClean="0"/>
                        <a:t>FAR: 0.65505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0.08733</a:t>
                      </a:r>
                    </a:p>
                    <a:p>
                      <a:r>
                        <a:rPr lang="en-US" dirty="0" smtClean="0"/>
                        <a:t>FAR: 0.68925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0.10094</a:t>
                      </a:r>
                    </a:p>
                    <a:p>
                      <a:r>
                        <a:rPr lang="en-US" dirty="0" smtClean="0"/>
                        <a:t>FAR: 0.70609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0.10055</a:t>
                      </a:r>
                    </a:p>
                    <a:p>
                      <a:r>
                        <a:rPr lang="en-US" dirty="0" smtClean="0"/>
                        <a:t>FAR: 0.60461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43807" y="593889"/>
            <a:ext cx="7430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AE features from filtered data with One-class SVMs (</a:t>
            </a:r>
            <a:r>
              <a:rPr lang="en-US" dirty="0"/>
              <a:t>3 AEs </a:t>
            </a:r>
            <a:r>
              <a:rPr lang="en-US" dirty="0"/>
              <a:t>(</a:t>
            </a:r>
            <a:r>
              <a:rPr lang="en-US" dirty="0" err="1"/>
              <a:t>Statistical+Wavelet</a:t>
            </a:r>
            <a:r>
              <a:rPr lang="en-US" dirty="0"/>
              <a:t>/</a:t>
            </a:r>
            <a:r>
              <a:rPr lang="en-US" dirty="0" err="1"/>
              <a:t>FFT+Time</a:t>
            </a:r>
            <a:r>
              <a:rPr lang="en-US" dirty="0"/>
              <a:t>) </a:t>
            </a:r>
            <a:r>
              <a:rPr lang="en-US" dirty="0" smtClean="0"/>
              <a:t>with 1 hidden layer)</a:t>
            </a:r>
          </a:p>
        </p:txBody>
      </p:sp>
    </p:spTree>
    <p:extLst>
      <p:ext uri="{BB962C8B-B14F-4D97-AF65-F5344CB8AC3E}">
        <p14:creationId xmlns:p14="http://schemas.microsoft.com/office/powerpoint/2010/main" val="1679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07021" y="324275"/>
            <a:ext cx="7430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Title: Average FAR and FRR for all Activities for all users using AE features from non-</a:t>
            </a:r>
            <a:r>
              <a:rPr lang="en-US" dirty="0" smtClean="0"/>
              <a:t>filtered </a:t>
            </a:r>
            <a:r>
              <a:rPr lang="en-US" dirty="0"/>
              <a:t>data with One-class SVMs (3 AEs </a:t>
            </a:r>
            <a:r>
              <a:rPr lang="en-US" dirty="0"/>
              <a:t>(</a:t>
            </a:r>
            <a:r>
              <a:rPr lang="en-US" dirty="0" err="1"/>
              <a:t>Statistical+Wavelet</a:t>
            </a:r>
            <a:r>
              <a:rPr lang="en-US" dirty="0"/>
              <a:t>/</a:t>
            </a:r>
            <a:r>
              <a:rPr lang="en-US" dirty="0" err="1"/>
              <a:t>FFT+Time</a:t>
            </a:r>
            <a:r>
              <a:rPr lang="en-US" dirty="0"/>
              <a:t>) </a:t>
            </a:r>
            <a:r>
              <a:rPr lang="en-US" dirty="0"/>
              <a:t>with 1 hidden layer)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629235"/>
              </p:ext>
            </p:extLst>
          </p:nvPr>
        </p:nvGraphicFramePr>
        <p:xfrm>
          <a:off x="607746" y="1247605"/>
          <a:ext cx="11008658" cy="5157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1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18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6559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0.10730</a:t>
                      </a:r>
                    </a:p>
                    <a:p>
                      <a:r>
                        <a:rPr lang="en-US" dirty="0" smtClean="0"/>
                        <a:t>FAR: 0.64581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0.13580</a:t>
                      </a:r>
                    </a:p>
                    <a:p>
                      <a:r>
                        <a:rPr lang="en-US" dirty="0" smtClean="0"/>
                        <a:t>FAR: 0.51809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0.14062</a:t>
                      </a:r>
                    </a:p>
                    <a:p>
                      <a:r>
                        <a:rPr lang="en-US" dirty="0" smtClean="0"/>
                        <a:t>FAR: 0.71206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0.11494</a:t>
                      </a:r>
                    </a:p>
                    <a:p>
                      <a:r>
                        <a:rPr lang="en-US" dirty="0" smtClean="0"/>
                        <a:t>FAR: 0.84821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0.07826</a:t>
                      </a:r>
                    </a:p>
                    <a:p>
                      <a:r>
                        <a:rPr lang="en-US" dirty="0" smtClean="0"/>
                        <a:t>FAR: 0.69284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0.09829</a:t>
                      </a:r>
                    </a:p>
                    <a:p>
                      <a:r>
                        <a:rPr lang="en-US" dirty="0" smtClean="0"/>
                        <a:t>FAR: 0.72282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0.05634</a:t>
                      </a:r>
                    </a:p>
                    <a:p>
                      <a:r>
                        <a:rPr lang="en-US" dirty="0" smtClean="0"/>
                        <a:t>FAR: 0.64534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0.11224</a:t>
                      </a:r>
                    </a:p>
                    <a:p>
                      <a:r>
                        <a:rPr lang="en-US" dirty="0" smtClean="0"/>
                        <a:t>FAR: 0.83922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0.07143</a:t>
                      </a:r>
                    </a:p>
                    <a:p>
                      <a:r>
                        <a:rPr lang="en-US" dirty="0" smtClean="0"/>
                        <a:t>FAR: 0.82197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0.06723</a:t>
                      </a:r>
                    </a:p>
                    <a:p>
                      <a:r>
                        <a:rPr lang="en-US" dirty="0" smtClean="0"/>
                        <a:t>FAR: 0.52820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0.07819</a:t>
                      </a:r>
                    </a:p>
                    <a:p>
                      <a:r>
                        <a:rPr lang="en-US" dirty="0" smtClean="0"/>
                        <a:t>FAR: 0.72110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0.24096</a:t>
                      </a:r>
                    </a:p>
                    <a:p>
                      <a:r>
                        <a:rPr lang="en-US" dirty="0" smtClean="0"/>
                        <a:t>FAR: 0.71255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0.19481</a:t>
                      </a:r>
                    </a:p>
                    <a:p>
                      <a:r>
                        <a:rPr lang="en-US" dirty="0" smtClean="0"/>
                        <a:t>FAR: 0.82030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0.08140</a:t>
                      </a:r>
                    </a:p>
                    <a:p>
                      <a:r>
                        <a:rPr lang="en-US" dirty="0" smtClean="0"/>
                        <a:t>FAR: 0.72128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0.09205</a:t>
                      </a:r>
                    </a:p>
                    <a:p>
                      <a:r>
                        <a:rPr lang="en-US" dirty="0" smtClean="0"/>
                        <a:t>FAR: 0.48824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0.11688</a:t>
                      </a:r>
                    </a:p>
                    <a:p>
                      <a:r>
                        <a:rPr lang="en-US" dirty="0" smtClean="0"/>
                        <a:t>FAR: 0.91836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0.11594</a:t>
                      </a:r>
                    </a:p>
                    <a:p>
                      <a:r>
                        <a:rPr lang="en-US" dirty="0" smtClean="0"/>
                        <a:t>FAR: 0.43591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0.11765</a:t>
                      </a:r>
                    </a:p>
                    <a:p>
                      <a:r>
                        <a:rPr lang="en-US" dirty="0" smtClean="0"/>
                        <a:t>FAR: 0.76226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0.10112</a:t>
                      </a:r>
                    </a:p>
                    <a:p>
                      <a:r>
                        <a:rPr lang="en-US" dirty="0" smtClean="0"/>
                        <a:t>FAR: 0.40269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0.10593</a:t>
                      </a:r>
                    </a:p>
                    <a:p>
                      <a:r>
                        <a:rPr lang="en-US" dirty="0" smtClean="0"/>
                        <a:t>FAR: 0.50663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0.12217</a:t>
                      </a:r>
                    </a:p>
                    <a:p>
                      <a:r>
                        <a:rPr lang="en-US" dirty="0" smtClean="0"/>
                        <a:t>FAR: 0.85274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0.14925</a:t>
                      </a:r>
                    </a:p>
                    <a:p>
                      <a:r>
                        <a:rPr lang="en-US" dirty="0" smtClean="0"/>
                        <a:t>FAR: 0.67830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0.15152</a:t>
                      </a:r>
                    </a:p>
                    <a:p>
                      <a:r>
                        <a:rPr lang="en-US" dirty="0" smtClean="0"/>
                        <a:t>FAR: 0.36157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0.13889</a:t>
                      </a:r>
                    </a:p>
                    <a:p>
                      <a:r>
                        <a:rPr lang="en-US" dirty="0" smtClean="0"/>
                        <a:t>FAR: 0.58420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0.10314</a:t>
                      </a:r>
                    </a:p>
                    <a:p>
                      <a:r>
                        <a:rPr lang="en-US" dirty="0" smtClean="0"/>
                        <a:t>FAR: 0.94565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0.09237</a:t>
                      </a:r>
                    </a:p>
                    <a:p>
                      <a:r>
                        <a:rPr lang="en-US" dirty="0" smtClean="0"/>
                        <a:t>FAR: 0.60348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0.09574</a:t>
                      </a:r>
                    </a:p>
                    <a:p>
                      <a:r>
                        <a:rPr lang="en-US" dirty="0" smtClean="0"/>
                        <a:t>FAR: 0.88696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0.11881</a:t>
                      </a:r>
                    </a:p>
                    <a:p>
                      <a:r>
                        <a:rPr lang="en-US" dirty="0" smtClean="0"/>
                        <a:t>FAR: 0.62352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0.08571</a:t>
                      </a:r>
                    </a:p>
                    <a:p>
                      <a:r>
                        <a:rPr lang="en-US" dirty="0" smtClean="0"/>
                        <a:t>FAR: 0.79935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0.10121</a:t>
                      </a:r>
                    </a:p>
                    <a:p>
                      <a:r>
                        <a:rPr lang="en-US" dirty="0" smtClean="0"/>
                        <a:t>FAR: 0.90489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0.10253</a:t>
                      </a:r>
                    </a:p>
                    <a:p>
                      <a:r>
                        <a:rPr lang="en-US" dirty="0" smtClean="0"/>
                        <a:t>FAR: 0.74405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0.13234</a:t>
                      </a:r>
                    </a:p>
                    <a:p>
                      <a:r>
                        <a:rPr lang="en-US" dirty="0" smtClean="0"/>
                        <a:t>FAR: 0.64619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0.13927</a:t>
                      </a:r>
                    </a:p>
                    <a:p>
                      <a:r>
                        <a:rPr lang="en-US" dirty="0" smtClean="0"/>
                        <a:t>FAR: 0.68649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0.09892</a:t>
                      </a:r>
                    </a:p>
                    <a:p>
                      <a:r>
                        <a:rPr lang="en-US" dirty="0" smtClean="0"/>
                        <a:t>FAR: 0.69628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0.09130</a:t>
                      </a:r>
                    </a:p>
                    <a:p>
                      <a:r>
                        <a:rPr lang="en-US" dirty="0" smtClean="0"/>
                        <a:t>FAR: 0.67774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8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6639</TotalTime>
  <Words>554</Words>
  <Application>Microsoft Office PowerPoint</Application>
  <PresentationFormat>Широкоэкранный</PresentationFormat>
  <Paragraphs>168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Results for User-Authentication with One-class SVMs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Khan</dc:creator>
  <cp:lastModifiedBy>Блинова Светлана Николаевна</cp:lastModifiedBy>
  <cp:revision>49</cp:revision>
  <dcterms:created xsi:type="dcterms:W3CDTF">2017-10-12T04:52:15Z</dcterms:created>
  <dcterms:modified xsi:type="dcterms:W3CDTF">2018-01-16T12:43:37Z</dcterms:modified>
</cp:coreProperties>
</file>