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</a:t>
            </a:r>
            <a:r>
              <a:rPr lang="en-US" dirty="0"/>
              <a:t>types of </a:t>
            </a:r>
            <a:r>
              <a:rPr lang="en-US" dirty="0" smtClean="0"/>
              <a:t>AE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25004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0.09442</a:t>
                      </a:r>
                    </a:p>
                    <a:p>
                      <a:r>
                        <a:rPr lang="en-US" dirty="0" smtClean="0"/>
                        <a:t>FAR: 0.51981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0.51914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0.80254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0.14943</a:t>
                      </a:r>
                    </a:p>
                    <a:p>
                      <a:r>
                        <a:rPr lang="en-US" dirty="0" smtClean="0"/>
                        <a:t>FAR: 0.79911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0.06957</a:t>
                      </a:r>
                    </a:p>
                    <a:p>
                      <a:r>
                        <a:rPr lang="en-US" dirty="0" smtClean="0"/>
                        <a:t>FAR: 0.54730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0.08547</a:t>
                      </a:r>
                    </a:p>
                    <a:p>
                      <a:r>
                        <a:rPr lang="en-US" dirty="0" smtClean="0"/>
                        <a:t>FAR: 0.58635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0.18310</a:t>
                      </a:r>
                    </a:p>
                    <a:p>
                      <a:r>
                        <a:rPr lang="en-US" dirty="0" smtClean="0"/>
                        <a:t>FAR: 0.66633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0.77931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0.82929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0.13025</a:t>
                      </a:r>
                    </a:p>
                    <a:p>
                      <a:r>
                        <a:rPr lang="en-US" dirty="0" smtClean="0"/>
                        <a:t>FAR: 0.40876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0.07819</a:t>
                      </a:r>
                    </a:p>
                    <a:p>
                      <a:r>
                        <a:rPr lang="en-US" dirty="0" smtClean="0"/>
                        <a:t>FAR: 0.39383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0.07229</a:t>
                      </a:r>
                    </a:p>
                    <a:p>
                      <a:r>
                        <a:rPr lang="en-US" dirty="0" smtClean="0"/>
                        <a:t>FAR: 0.77637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0.05195</a:t>
                      </a:r>
                    </a:p>
                    <a:p>
                      <a:r>
                        <a:rPr lang="en-US" dirty="0" smtClean="0"/>
                        <a:t>FAR: 0.80573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0.76091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0.06695</a:t>
                      </a:r>
                    </a:p>
                    <a:p>
                      <a:r>
                        <a:rPr lang="en-US" dirty="0" smtClean="0"/>
                        <a:t>FAR: 0.33498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0.29192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0.17391</a:t>
                      </a:r>
                    </a:p>
                    <a:p>
                      <a:r>
                        <a:rPr lang="en-US" dirty="0" smtClean="0"/>
                        <a:t>FAR: 0.73856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0.78504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0.87220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0.08898</a:t>
                      </a:r>
                    </a:p>
                    <a:p>
                      <a:r>
                        <a:rPr lang="en-US" dirty="0" smtClean="0"/>
                        <a:t>FAR: 0.51106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0.06787</a:t>
                      </a:r>
                    </a:p>
                    <a:p>
                      <a:r>
                        <a:rPr lang="en-US" dirty="0" smtClean="0"/>
                        <a:t>FAR: 0.27684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0.05970</a:t>
                      </a:r>
                    </a:p>
                    <a:p>
                      <a:r>
                        <a:rPr lang="en-US" dirty="0" smtClean="0"/>
                        <a:t>FAR: 0.73596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0.06061</a:t>
                      </a:r>
                    </a:p>
                    <a:p>
                      <a:r>
                        <a:rPr lang="en-US" dirty="0" smtClean="0"/>
                        <a:t>FAR: 0.93516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0.81606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0.13004</a:t>
                      </a:r>
                    </a:p>
                    <a:p>
                      <a:r>
                        <a:rPr lang="en-US" dirty="0" smtClean="0"/>
                        <a:t>FAR: 0.41965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0.12851</a:t>
                      </a:r>
                    </a:p>
                    <a:p>
                      <a:r>
                        <a:rPr lang="en-US" dirty="0" smtClean="0"/>
                        <a:t>FAR: 0.60503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0.10638</a:t>
                      </a:r>
                    </a:p>
                    <a:p>
                      <a:r>
                        <a:rPr lang="en-US" dirty="0" smtClean="0"/>
                        <a:t>FAR: 0.66467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0.75090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0.07619</a:t>
                      </a:r>
                    </a:p>
                    <a:p>
                      <a:r>
                        <a:rPr lang="en-US" dirty="0" smtClean="0"/>
                        <a:t>FAR: 0.75708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0.10526</a:t>
                      </a:r>
                    </a:p>
                    <a:p>
                      <a:r>
                        <a:rPr lang="en-US" dirty="0" smtClean="0"/>
                        <a:t>FAR: 0.75674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0.09162</a:t>
                      </a:r>
                    </a:p>
                    <a:p>
                      <a:r>
                        <a:rPr lang="en-US" dirty="0" smtClean="0"/>
                        <a:t>FAR: 0.44563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0.11981</a:t>
                      </a:r>
                    </a:p>
                    <a:p>
                      <a:r>
                        <a:rPr lang="en-US" dirty="0" smtClean="0"/>
                        <a:t>FAR: 0.68350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0.09693</a:t>
                      </a:r>
                    </a:p>
                    <a:p>
                      <a:r>
                        <a:rPr lang="en-US" dirty="0" smtClean="0"/>
                        <a:t>FAR: 0.80978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0.11556</a:t>
                      </a:r>
                    </a:p>
                    <a:p>
                      <a:r>
                        <a:rPr lang="en-US" dirty="0" smtClean="0"/>
                        <a:t>FAR: 0.80577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0.09851</a:t>
                      </a:r>
                    </a:p>
                    <a:p>
                      <a:r>
                        <a:rPr lang="en-US" dirty="0" smtClean="0"/>
                        <a:t>FAR: 0.49641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(5 AEs 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(5 AEs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0122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0.13734</a:t>
                      </a:r>
                    </a:p>
                    <a:p>
                      <a:r>
                        <a:rPr lang="en-US" dirty="0" smtClean="0"/>
                        <a:t>FAR: 0.55382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0.64289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0.83318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0.90625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0.11304</a:t>
                      </a:r>
                    </a:p>
                    <a:p>
                      <a:r>
                        <a:rPr lang="en-US" dirty="0" smtClean="0"/>
                        <a:t>FAR: 0.50228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0.11538</a:t>
                      </a:r>
                    </a:p>
                    <a:p>
                      <a:r>
                        <a:rPr lang="en-US" dirty="0" smtClean="0"/>
                        <a:t>FAR: 0.41654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0.62948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0.71838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0.77574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0.10504</a:t>
                      </a:r>
                    </a:p>
                    <a:p>
                      <a:r>
                        <a:rPr lang="en-US" dirty="0" smtClean="0"/>
                        <a:t>FAR: 0.48645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0.11934</a:t>
                      </a:r>
                    </a:p>
                    <a:p>
                      <a:r>
                        <a:rPr lang="en-US" dirty="0" smtClean="0"/>
                        <a:t>FAR: 0.36638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0.07229</a:t>
                      </a:r>
                    </a:p>
                    <a:p>
                      <a:r>
                        <a:rPr lang="en-US" dirty="0" smtClean="0"/>
                        <a:t>FAR: 0.70148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0.79116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0.89047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0.10042</a:t>
                      </a:r>
                    </a:p>
                    <a:p>
                      <a:r>
                        <a:rPr lang="en-US" dirty="0" smtClean="0"/>
                        <a:t>FAR: 0.32731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0.12554</a:t>
                      </a:r>
                    </a:p>
                    <a:p>
                      <a:r>
                        <a:rPr lang="en-US" dirty="0" smtClean="0"/>
                        <a:t>FAR: 0.53191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0.17391</a:t>
                      </a:r>
                    </a:p>
                    <a:p>
                      <a:r>
                        <a:rPr lang="en-US" dirty="0" smtClean="0"/>
                        <a:t>FAR: 0.59156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0.74591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0.82197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0.11017</a:t>
                      </a:r>
                    </a:p>
                    <a:p>
                      <a:r>
                        <a:rPr lang="en-US" dirty="0" smtClean="0"/>
                        <a:t>FAR: 0.51548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0.45170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0.53060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0.73071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0.19444</a:t>
                      </a:r>
                    </a:p>
                    <a:p>
                      <a:r>
                        <a:rPr lang="en-US" dirty="0" smtClean="0"/>
                        <a:t>FAR: 0.83636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0.07623</a:t>
                      </a:r>
                    </a:p>
                    <a:p>
                      <a:r>
                        <a:rPr lang="en-US" dirty="0" smtClean="0"/>
                        <a:t>FAR: 0.41208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0.10442</a:t>
                      </a:r>
                    </a:p>
                    <a:p>
                      <a:r>
                        <a:rPr lang="en-US" dirty="0" smtClean="0"/>
                        <a:t>FAR: 0.49199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0.08511</a:t>
                      </a:r>
                    </a:p>
                    <a:p>
                      <a:r>
                        <a:rPr lang="en-US" dirty="0" smtClean="0"/>
                        <a:t>FAR: 0.55435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0.12871</a:t>
                      </a:r>
                    </a:p>
                    <a:p>
                      <a:r>
                        <a:rPr lang="en-US" dirty="0" smtClean="0"/>
                        <a:t>FAR: 0.65188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0.16190</a:t>
                      </a:r>
                    </a:p>
                    <a:p>
                      <a:r>
                        <a:rPr lang="en-US" dirty="0" smtClean="0"/>
                        <a:t>FAR: 0.56572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0.10121</a:t>
                      </a:r>
                    </a:p>
                    <a:p>
                      <a:r>
                        <a:rPr lang="en-US" dirty="0" smtClean="0"/>
                        <a:t>FAR: 0.09803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0.11995</a:t>
                      </a:r>
                    </a:p>
                    <a:p>
                      <a:r>
                        <a:rPr lang="en-US" dirty="0" smtClean="0"/>
                        <a:t>FAR: 0.46872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0.10595</a:t>
                      </a:r>
                    </a:p>
                    <a:p>
                      <a:r>
                        <a:rPr lang="en-US" dirty="0" smtClean="0"/>
                        <a:t>FAR: 0.60839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0.10378</a:t>
                      </a:r>
                    </a:p>
                    <a:p>
                      <a:r>
                        <a:rPr lang="en-US" dirty="0" smtClean="0"/>
                        <a:t>FAR: 0.74520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0.13297</a:t>
                      </a:r>
                    </a:p>
                    <a:p>
                      <a:r>
                        <a:rPr lang="en-US" dirty="0" smtClean="0"/>
                        <a:t>FAR: 0.79942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0.10102</a:t>
                      </a:r>
                    </a:p>
                    <a:p>
                      <a:r>
                        <a:rPr lang="en-US" smtClean="0"/>
                        <a:t>FAR: 0.39027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37</cp:revision>
  <dcterms:created xsi:type="dcterms:W3CDTF">2017-10-12T04:52:15Z</dcterms:created>
  <dcterms:modified xsi:type="dcterms:W3CDTF">2018-01-15T20:20:25Z</dcterms:modified>
</cp:coreProperties>
</file>