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</a:t>
            </a:r>
            <a:r>
              <a:rPr lang="en-US" dirty="0" smtClean="0"/>
              <a:t>(5 </a:t>
            </a:r>
            <a:r>
              <a:rPr lang="en-US" dirty="0"/>
              <a:t>types of </a:t>
            </a:r>
            <a:r>
              <a:rPr lang="en-US" dirty="0" smtClean="0"/>
              <a:t>AE with 3 </a:t>
            </a:r>
            <a:r>
              <a:rPr lang="en-US" dirty="0"/>
              <a:t>hidden </a:t>
            </a:r>
            <a:r>
              <a:rPr lang="en-US" dirty="0" smtClean="0"/>
              <a:t>layer)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54499"/>
              </p:ext>
            </p:extLst>
          </p:nvPr>
        </p:nvGraphicFramePr>
        <p:xfrm>
          <a:off x="681318" y="1517219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6393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0.11159</a:t>
                      </a:r>
                    </a:p>
                    <a:p>
                      <a:r>
                        <a:rPr lang="en-US" dirty="0" smtClean="0"/>
                        <a:t>FAR: 0.02381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0.13580</a:t>
                      </a:r>
                    </a:p>
                    <a:p>
                      <a:r>
                        <a:rPr lang="en-US" dirty="0" smtClean="0"/>
                        <a:t>FAR: 0.06450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0.09375</a:t>
                      </a:r>
                    </a:p>
                    <a:p>
                      <a:r>
                        <a:rPr lang="en-US" dirty="0" smtClean="0"/>
                        <a:t>FAR: 0.11828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0.06897</a:t>
                      </a:r>
                    </a:p>
                    <a:p>
                      <a:r>
                        <a:rPr lang="en-US" dirty="0" smtClean="0"/>
                        <a:t>FAR: 0.03214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0.14348</a:t>
                      </a:r>
                    </a:p>
                    <a:p>
                      <a:r>
                        <a:rPr lang="en-US" dirty="0" smtClean="0"/>
                        <a:t>FAR: 0.05483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0.08974</a:t>
                      </a:r>
                    </a:p>
                    <a:p>
                      <a:r>
                        <a:rPr lang="en-US" dirty="0" smtClean="0"/>
                        <a:t>FAR: 0.11145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0.08451</a:t>
                      </a:r>
                    </a:p>
                    <a:p>
                      <a:r>
                        <a:rPr lang="en-US" dirty="0" smtClean="0"/>
                        <a:t>FAR: 0.08905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0.14286</a:t>
                      </a:r>
                    </a:p>
                    <a:p>
                      <a:r>
                        <a:rPr lang="en-US" dirty="0" smtClean="0"/>
                        <a:t>FAR: 0.12545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0.15306</a:t>
                      </a:r>
                    </a:p>
                    <a:p>
                      <a:r>
                        <a:rPr lang="en-US" dirty="0" smtClean="0"/>
                        <a:t>FAR: 0.06270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0.13445</a:t>
                      </a:r>
                    </a:p>
                    <a:p>
                      <a:r>
                        <a:rPr lang="en-US" dirty="0" smtClean="0"/>
                        <a:t>FAR: 0.05640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0.10288</a:t>
                      </a:r>
                    </a:p>
                    <a:p>
                      <a:r>
                        <a:rPr lang="en-US" dirty="0" smtClean="0"/>
                        <a:t>FAR: 0.03259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0.07229</a:t>
                      </a:r>
                    </a:p>
                    <a:p>
                      <a:r>
                        <a:rPr lang="en-US" dirty="0" smtClean="0"/>
                        <a:t>FAR: 0.09863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0.22078</a:t>
                      </a:r>
                    </a:p>
                    <a:p>
                      <a:r>
                        <a:rPr lang="en-US" dirty="0" smtClean="0"/>
                        <a:t>FAR: 0.05051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0.15116</a:t>
                      </a:r>
                    </a:p>
                    <a:p>
                      <a:r>
                        <a:rPr lang="en-US" dirty="0" smtClean="0"/>
                        <a:t>FAR: 0.01113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0.10879</a:t>
                      </a:r>
                    </a:p>
                    <a:p>
                      <a:r>
                        <a:rPr lang="en-US" dirty="0" smtClean="0"/>
                        <a:t>FAR: 0.02915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0.14286</a:t>
                      </a:r>
                    </a:p>
                    <a:p>
                      <a:r>
                        <a:rPr lang="en-US" dirty="0" smtClean="0"/>
                        <a:t>FAR: 0.09980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0.07246</a:t>
                      </a:r>
                    </a:p>
                    <a:p>
                      <a:r>
                        <a:rPr lang="en-US" dirty="0" smtClean="0"/>
                        <a:t>FAR: 0.07579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0.09412</a:t>
                      </a:r>
                    </a:p>
                    <a:p>
                      <a:r>
                        <a:rPr lang="en-US" dirty="0" smtClean="0"/>
                        <a:t>FAR: 0.11342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0.12360</a:t>
                      </a:r>
                    </a:p>
                    <a:p>
                      <a:r>
                        <a:rPr lang="en-US" dirty="0" smtClean="0"/>
                        <a:t>FAR: 0.02915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0.08898</a:t>
                      </a:r>
                    </a:p>
                    <a:p>
                      <a:r>
                        <a:rPr lang="en-US" dirty="0" smtClean="0"/>
                        <a:t>FAR: 0.09187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0.12670</a:t>
                      </a:r>
                    </a:p>
                    <a:p>
                      <a:r>
                        <a:rPr lang="en-US" dirty="0" smtClean="0"/>
                        <a:t>FAR: 0.14355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0.08955</a:t>
                      </a:r>
                    </a:p>
                    <a:p>
                      <a:r>
                        <a:rPr lang="en-US" dirty="0" smtClean="0"/>
                        <a:t>FAR: 0.13657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0.12121</a:t>
                      </a:r>
                    </a:p>
                    <a:p>
                      <a:r>
                        <a:rPr lang="en-US" dirty="0" smtClean="0"/>
                        <a:t>FAR: 0.03124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0.09722</a:t>
                      </a:r>
                    </a:p>
                    <a:p>
                      <a:r>
                        <a:rPr lang="en-US" dirty="0" smtClean="0"/>
                        <a:t>FAR: 0.03627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0.06726</a:t>
                      </a:r>
                    </a:p>
                    <a:p>
                      <a:r>
                        <a:rPr lang="en-US" dirty="0" smtClean="0"/>
                        <a:t>FAR: 0.02322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0.08032</a:t>
                      </a:r>
                    </a:p>
                    <a:p>
                      <a:r>
                        <a:rPr lang="en-US" dirty="0" smtClean="0"/>
                        <a:t>FAR: 0.06893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0.17021</a:t>
                      </a:r>
                    </a:p>
                    <a:p>
                      <a:r>
                        <a:rPr lang="en-US" dirty="0" smtClean="0"/>
                        <a:t>FAR: 0.15924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0.10891</a:t>
                      </a:r>
                    </a:p>
                    <a:p>
                      <a:r>
                        <a:rPr lang="en-US" dirty="0" smtClean="0"/>
                        <a:t>FAR: 0.10676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0.16190</a:t>
                      </a:r>
                    </a:p>
                    <a:p>
                      <a:r>
                        <a:rPr lang="en-US" dirty="0" smtClean="0"/>
                        <a:t>FAR: 0.16210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0.10526</a:t>
                      </a:r>
                    </a:p>
                    <a:p>
                      <a:r>
                        <a:rPr lang="en-US" dirty="0" smtClean="0"/>
                        <a:t>FAR: 0.04326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0.10901</a:t>
                      </a:r>
                    </a:p>
                    <a:p>
                      <a:r>
                        <a:rPr lang="en-US" dirty="0" smtClean="0"/>
                        <a:t>FAR: 0.08002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0.10414</a:t>
                      </a:r>
                    </a:p>
                    <a:p>
                      <a:r>
                        <a:rPr lang="en-US" dirty="0" smtClean="0"/>
                        <a:t>FAR: 0.10396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0.13027</a:t>
                      </a:r>
                    </a:p>
                    <a:p>
                      <a:r>
                        <a:rPr lang="en-US" dirty="0" smtClean="0"/>
                        <a:t>FAR: 0.09094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0.12599</a:t>
                      </a:r>
                    </a:p>
                    <a:p>
                      <a:r>
                        <a:rPr lang="en-US" dirty="0" smtClean="0"/>
                        <a:t>FAR: 0.05558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0.10804</a:t>
                      </a:r>
                    </a:p>
                    <a:p>
                      <a:r>
                        <a:rPr lang="en-US" dirty="0" smtClean="0"/>
                        <a:t>FAR: 0.04979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filtered data with One-class SVMs (</a:t>
            </a: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/>
              <a:t>AEs </a:t>
            </a:r>
            <a:r>
              <a:rPr lang="en-US" dirty="0" smtClean="0"/>
              <a:t>with </a:t>
            </a:r>
            <a:r>
              <a:rPr lang="en-US" dirty="0"/>
              <a:t>3</a:t>
            </a:r>
            <a:r>
              <a:rPr lang="en-US" dirty="0" smtClean="0"/>
              <a:t> hidden layer)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Title: Average FAR and FRR for all Activities for all users using AE features from non-</a:t>
            </a:r>
            <a:r>
              <a:rPr lang="en-US" dirty="0" smtClean="0"/>
              <a:t>filtered </a:t>
            </a:r>
            <a:r>
              <a:rPr lang="en-US" dirty="0"/>
              <a:t>data with One-class SVMs </a:t>
            </a:r>
            <a:r>
              <a:rPr lang="en-US" dirty="0" smtClean="0"/>
              <a:t>(</a:t>
            </a:r>
            <a:r>
              <a:rPr lang="en-US" dirty="0"/>
              <a:t>5</a:t>
            </a:r>
            <a:r>
              <a:rPr lang="en-US" dirty="0" smtClean="0"/>
              <a:t> AEs </a:t>
            </a:r>
            <a:r>
              <a:rPr lang="en-US" dirty="0"/>
              <a:t>with </a:t>
            </a:r>
            <a:r>
              <a:rPr lang="en-US" dirty="0" smtClean="0"/>
              <a:t>3 </a:t>
            </a:r>
            <a:r>
              <a:rPr lang="en-US" dirty="0"/>
              <a:t>hidden layer)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249098"/>
              </p:ext>
            </p:extLst>
          </p:nvPr>
        </p:nvGraphicFramePr>
        <p:xfrm>
          <a:off x="607746" y="1247605"/>
          <a:ext cx="11008658" cy="51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6559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0.10730</a:t>
                      </a:r>
                    </a:p>
                    <a:p>
                      <a:r>
                        <a:rPr lang="en-US" dirty="0" smtClean="0"/>
                        <a:t>FAR: 0.05594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0.18519</a:t>
                      </a:r>
                    </a:p>
                    <a:p>
                      <a:r>
                        <a:rPr lang="en-US" dirty="0" smtClean="0"/>
                        <a:t>FAR: 0.07027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0.12500</a:t>
                      </a:r>
                    </a:p>
                    <a:p>
                      <a:r>
                        <a:rPr lang="en-US" dirty="0" smtClean="0"/>
                        <a:t>FAR: 0.02168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0.21839</a:t>
                      </a:r>
                    </a:p>
                    <a:p>
                      <a:r>
                        <a:rPr lang="en-US" dirty="0" smtClean="0"/>
                        <a:t>FAR: 0.18795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0.08261</a:t>
                      </a:r>
                    </a:p>
                    <a:p>
                      <a:r>
                        <a:rPr lang="en-US" dirty="0" smtClean="0"/>
                        <a:t>FAR: 0.12236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0.12393</a:t>
                      </a:r>
                    </a:p>
                    <a:p>
                      <a:r>
                        <a:rPr lang="en-US" dirty="0" smtClean="0"/>
                        <a:t>FAR: 0.12847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0.09859</a:t>
                      </a:r>
                    </a:p>
                    <a:p>
                      <a:r>
                        <a:rPr lang="en-US" dirty="0" smtClean="0"/>
                        <a:t>FAR: 0.04401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0.15306</a:t>
                      </a:r>
                    </a:p>
                    <a:p>
                      <a:r>
                        <a:rPr lang="en-US" dirty="0" smtClean="0"/>
                        <a:t>FAR: 0.06298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0.14286</a:t>
                      </a:r>
                    </a:p>
                    <a:p>
                      <a:r>
                        <a:rPr lang="en-US" dirty="0" smtClean="0"/>
                        <a:t>FAR: 0.16842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0.10504</a:t>
                      </a:r>
                    </a:p>
                    <a:p>
                      <a:r>
                        <a:rPr lang="en-US" dirty="0" smtClean="0"/>
                        <a:t>FAR: 0.06611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0.11934</a:t>
                      </a:r>
                    </a:p>
                    <a:p>
                      <a:r>
                        <a:rPr lang="en-US" dirty="0" smtClean="0"/>
                        <a:t>FAR: 0.10034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0.16867</a:t>
                      </a:r>
                    </a:p>
                    <a:p>
                      <a:r>
                        <a:rPr lang="en-US" dirty="0" smtClean="0"/>
                        <a:t>FAR: 0.03586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0.14286</a:t>
                      </a:r>
                    </a:p>
                    <a:p>
                      <a:r>
                        <a:rPr lang="en-US" dirty="0" smtClean="0"/>
                        <a:t>FAR: 0.23749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0.11628</a:t>
                      </a:r>
                    </a:p>
                    <a:p>
                      <a:r>
                        <a:rPr lang="en-US" dirty="0" smtClean="0"/>
                        <a:t>FAR: 0.01247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0.10460</a:t>
                      </a:r>
                    </a:p>
                    <a:p>
                      <a:r>
                        <a:rPr lang="en-US" dirty="0" smtClean="0"/>
                        <a:t>FAR: 0.08967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0.12554</a:t>
                      </a:r>
                    </a:p>
                    <a:p>
                      <a:r>
                        <a:rPr lang="en-US" dirty="0" smtClean="0"/>
                        <a:t>FAR: 0.03021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0.07246</a:t>
                      </a:r>
                    </a:p>
                    <a:p>
                      <a:r>
                        <a:rPr lang="en-US" dirty="0" smtClean="0"/>
                        <a:t>FAR: 0.03255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0.09412</a:t>
                      </a:r>
                    </a:p>
                    <a:p>
                      <a:r>
                        <a:rPr lang="en-US" dirty="0" smtClean="0"/>
                        <a:t>FAR: 0.06191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0.14607</a:t>
                      </a:r>
                    </a:p>
                    <a:p>
                      <a:r>
                        <a:rPr lang="en-US" dirty="0" smtClean="0"/>
                        <a:t>FAR: 0.05605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0.09322</a:t>
                      </a:r>
                    </a:p>
                    <a:p>
                      <a:r>
                        <a:rPr lang="en-US" dirty="0" smtClean="0"/>
                        <a:t>FAR: 0.03454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0.09050</a:t>
                      </a:r>
                    </a:p>
                    <a:p>
                      <a:r>
                        <a:rPr lang="en-US" dirty="0" smtClean="0"/>
                        <a:t>FAR: 0.03332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0.07463</a:t>
                      </a:r>
                    </a:p>
                    <a:p>
                      <a:r>
                        <a:rPr lang="en-US" dirty="0" smtClean="0"/>
                        <a:t>FAR: 0.09206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0.13636</a:t>
                      </a:r>
                    </a:p>
                    <a:p>
                      <a:r>
                        <a:rPr lang="en-US" dirty="0" smtClean="0"/>
                        <a:t>FAR: 0.02556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0.12500</a:t>
                      </a:r>
                    </a:p>
                    <a:p>
                      <a:r>
                        <a:rPr lang="en-US" dirty="0" smtClean="0"/>
                        <a:t>FAR: 0.03411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0.13901</a:t>
                      </a:r>
                    </a:p>
                    <a:p>
                      <a:r>
                        <a:rPr lang="en-US" dirty="0" smtClean="0"/>
                        <a:t>FAR: 0.04425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0.13655</a:t>
                      </a:r>
                    </a:p>
                    <a:p>
                      <a:r>
                        <a:rPr lang="en-US" dirty="0" smtClean="0"/>
                        <a:t>FAR: 0.15544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0.13830</a:t>
                      </a:r>
                    </a:p>
                    <a:p>
                      <a:r>
                        <a:rPr lang="en-US" dirty="0" smtClean="0"/>
                        <a:t>FAR: 0.23424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0.10891</a:t>
                      </a:r>
                    </a:p>
                    <a:p>
                      <a:r>
                        <a:rPr lang="en-US" dirty="0" smtClean="0"/>
                        <a:t>FAR: 0.08252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0.18095</a:t>
                      </a:r>
                    </a:p>
                    <a:p>
                      <a:r>
                        <a:rPr lang="en-US" dirty="0" smtClean="0"/>
                        <a:t>FAR: 0.08407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0.14170</a:t>
                      </a:r>
                    </a:p>
                    <a:p>
                      <a:r>
                        <a:rPr lang="en-US" dirty="0" smtClean="0"/>
                        <a:t>FAR: 0.26043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0.11719</a:t>
                      </a:r>
                    </a:p>
                    <a:p>
                      <a:r>
                        <a:rPr lang="en-US" dirty="0" smtClean="0"/>
                        <a:t>FAR: 0.08395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0.12297</a:t>
                      </a:r>
                    </a:p>
                    <a:p>
                      <a:r>
                        <a:rPr lang="en-US" dirty="0" smtClean="0"/>
                        <a:t>FAR: 0.08483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0.12672</a:t>
                      </a:r>
                    </a:p>
                    <a:p>
                      <a:r>
                        <a:rPr lang="en-US" dirty="0" smtClean="0"/>
                        <a:t>FAR: 0.08202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0.15492</a:t>
                      </a:r>
                    </a:p>
                    <a:p>
                      <a:r>
                        <a:rPr lang="en-US" dirty="0" smtClean="0"/>
                        <a:t>FAR: 0.09051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0.11103</a:t>
                      </a:r>
                    </a:p>
                    <a:p>
                      <a:r>
                        <a:rPr lang="en-US" dirty="0" smtClean="0"/>
                        <a:t>FAR: 0.10289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6663</TotalTime>
  <Words>545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56</cp:revision>
  <dcterms:created xsi:type="dcterms:W3CDTF">2017-10-12T04:52:15Z</dcterms:created>
  <dcterms:modified xsi:type="dcterms:W3CDTF">2018-01-17T07:21:30Z</dcterms:modified>
</cp:coreProperties>
</file>