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62514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0.07725</a:t>
                      </a:r>
                    </a:p>
                    <a:p>
                      <a:r>
                        <a:rPr lang="en-US" dirty="0" smtClean="0"/>
                        <a:t>FAR: 0.11308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0.06173</a:t>
                      </a:r>
                    </a:p>
                    <a:p>
                      <a:r>
                        <a:rPr lang="en-US" dirty="0" smtClean="0"/>
                        <a:t>FAR: 0.02832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0.21254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0.12644</a:t>
                      </a:r>
                    </a:p>
                    <a:p>
                      <a:r>
                        <a:rPr lang="en-US" dirty="0" smtClean="0"/>
                        <a:t>FAR: 0.47946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0.10870</a:t>
                      </a:r>
                    </a:p>
                    <a:p>
                      <a:r>
                        <a:rPr lang="en-US" dirty="0" smtClean="0"/>
                        <a:t>FAR: 0.02285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0.38795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0.73388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0.69022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0.46773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0.07563</a:t>
                      </a:r>
                    </a:p>
                    <a:p>
                      <a:r>
                        <a:rPr lang="en-US" dirty="0" smtClean="0"/>
                        <a:t>FAR: 0.26274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0.12757</a:t>
                      </a:r>
                    </a:p>
                    <a:p>
                      <a:r>
                        <a:rPr lang="en-US" dirty="0" smtClean="0"/>
                        <a:t>FAR: 0.46312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0.19277</a:t>
                      </a:r>
                    </a:p>
                    <a:p>
                      <a:r>
                        <a:rPr lang="en-US" dirty="0" smtClean="0"/>
                        <a:t>FAR: 0.06540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0.45702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0.10465</a:t>
                      </a:r>
                    </a:p>
                    <a:p>
                      <a:r>
                        <a:rPr lang="en-US" dirty="0" smtClean="0"/>
                        <a:t>FAR: 0.85931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0.10879</a:t>
                      </a:r>
                    </a:p>
                    <a:p>
                      <a:r>
                        <a:rPr lang="en-US" dirty="0" smtClean="0"/>
                        <a:t>FAR: 0.53444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0.09957</a:t>
                      </a:r>
                    </a:p>
                    <a:p>
                      <a:r>
                        <a:rPr lang="en-US" dirty="0" smtClean="0"/>
                        <a:t>FAR: 0.00068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0.05797</a:t>
                      </a:r>
                    </a:p>
                    <a:p>
                      <a:r>
                        <a:rPr lang="en-US" dirty="0" smtClean="0"/>
                        <a:t>FAR: 0.30112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0.00297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0.22242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0.10169</a:t>
                      </a:r>
                    </a:p>
                    <a:p>
                      <a:r>
                        <a:rPr lang="en-US" dirty="0" smtClean="0"/>
                        <a:t>FAR: 0.69190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0.75177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0.04654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0.00426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0.41019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0.21067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0.10442</a:t>
                      </a:r>
                    </a:p>
                    <a:p>
                      <a:r>
                        <a:rPr lang="en-US" dirty="0" smtClean="0"/>
                        <a:t>FAR: 0.34637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0.10163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0.06601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0.21644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0.07348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0.10031</a:t>
                      </a:r>
                    </a:p>
                    <a:p>
                      <a:r>
                        <a:rPr lang="en-US" dirty="0" smtClean="0"/>
                        <a:t>FAR: 0.34383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0.11346</a:t>
                      </a:r>
                    </a:p>
                    <a:p>
                      <a:r>
                        <a:rPr lang="en-US" dirty="0" smtClean="0"/>
                        <a:t>FAR: 0.21281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0.10595</a:t>
                      </a:r>
                    </a:p>
                    <a:p>
                      <a:r>
                        <a:rPr lang="en-US" dirty="0" smtClean="0"/>
                        <a:t>FAR: 0.23884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0.10557</a:t>
                      </a:r>
                    </a:p>
                    <a:p>
                      <a:r>
                        <a:rPr lang="en-US" dirty="0" smtClean="0"/>
                        <a:t>FAR: 0.44259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0.10196</a:t>
                      </a:r>
                    </a:p>
                    <a:p>
                      <a:r>
                        <a:rPr lang="en-US" dirty="0" smtClean="0"/>
                        <a:t>FAR: 0.29934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054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0.09442</a:t>
                      </a:r>
                    </a:p>
                    <a:p>
                      <a:r>
                        <a:rPr lang="en-US" dirty="0" smtClean="0"/>
                        <a:t>FAR: 0.11784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0.14815</a:t>
                      </a:r>
                    </a:p>
                    <a:p>
                      <a:r>
                        <a:rPr lang="en-US" dirty="0" smtClean="0"/>
                        <a:t>FAR: 0.36445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0.00613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0.24196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0.94246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0.02042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0.36489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0.01331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0.15652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0.46021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0.06996</a:t>
                      </a:r>
                    </a:p>
                    <a:p>
                      <a:r>
                        <a:rPr lang="en-US" dirty="0" smtClean="0"/>
                        <a:t>FAR: 0.55197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0.37236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0.48907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0.15116</a:t>
                      </a:r>
                    </a:p>
                    <a:p>
                      <a:r>
                        <a:rPr lang="en-US" dirty="0" smtClean="0"/>
                        <a:t>FAR: 0.24221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0.14644</a:t>
                      </a:r>
                    </a:p>
                    <a:p>
                      <a:r>
                        <a:rPr lang="en-US" dirty="0" smtClean="0"/>
                        <a:t>FAR: 0.04944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0.76969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0.29502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0.15294</a:t>
                      </a:r>
                    </a:p>
                    <a:p>
                      <a:r>
                        <a:rPr lang="en-US" dirty="0" smtClean="0"/>
                        <a:t>FAR: 0.21743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0.06742</a:t>
                      </a:r>
                    </a:p>
                    <a:p>
                      <a:r>
                        <a:rPr lang="en-US" dirty="0" smtClean="0"/>
                        <a:t>FAR: 0.13767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0.09322</a:t>
                      </a:r>
                    </a:p>
                    <a:p>
                      <a:r>
                        <a:rPr lang="en-US" dirty="0" smtClean="0"/>
                        <a:t>FAR: 0.84450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0.28324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0.27871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0.07576</a:t>
                      </a:r>
                    </a:p>
                    <a:p>
                      <a:r>
                        <a:rPr lang="en-US" dirty="0" smtClean="0"/>
                        <a:t>FAR: 0.15949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0.05556</a:t>
                      </a:r>
                    </a:p>
                    <a:p>
                      <a:r>
                        <a:rPr lang="en-US" dirty="0" smtClean="0"/>
                        <a:t>FAR: 0.51943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0.14798</a:t>
                      </a:r>
                    </a:p>
                    <a:p>
                      <a:r>
                        <a:rPr lang="en-US" dirty="0" smtClean="0"/>
                        <a:t>FAR: 0.17399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0.06426</a:t>
                      </a:r>
                    </a:p>
                    <a:p>
                      <a:r>
                        <a:rPr lang="en-US" dirty="0" smtClean="0"/>
                        <a:t>FAR: 0.92021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0.00163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0.06931</a:t>
                      </a:r>
                    </a:p>
                    <a:p>
                      <a:r>
                        <a:rPr lang="en-US" dirty="0" smtClean="0"/>
                        <a:t>FAR: 0.13254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0.23316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0.31176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0.08708</a:t>
                      </a:r>
                    </a:p>
                    <a:p>
                      <a:r>
                        <a:rPr lang="en-US" dirty="0" smtClean="0"/>
                        <a:t>FAR: 0.44389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0.11008</a:t>
                      </a:r>
                    </a:p>
                    <a:p>
                      <a:r>
                        <a:rPr lang="en-US" dirty="0" smtClean="0"/>
                        <a:t>FAR: 0.27951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0.10779</a:t>
                      </a:r>
                    </a:p>
                    <a:p>
                      <a:r>
                        <a:rPr lang="en-US" dirty="0" smtClean="0"/>
                        <a:t>FAR: 0.16966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0.08995</a:t>
                      </a:r>
                    </a:p>
                    <a:p>
                      <a:r>
                        <a:rPr lang="en-US" dirty="0" smtClean="0"/>
                        <a:t>FAR: 0.25516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0.11767</a:t>
                      </a:r>
                    </a:p>
                    <a:p>
                      <a:r>
                        <a:rPr lang="en-US" smtClean="0"/>
                        <a:t>FAR: 0.46373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66</cp:revision>
  <dcterms:created xsi:type="dcterms:W3CDTF">2017-10-12T04:52:15Z</dcterms:created>
  <dcterms:modified xsi:type="dcterms:W3CDTF">2018-01-17T15:42:28Z</dcterms:modified>
</cp:coreProperties>
</file>