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types </a:t>
            </a:r>
            <a:r>
              <a:rPr lang="en-US" dirty="0"/>
              <a:t>of </a:t>
            </a:r>
            <a:r>
              <a:rPr lang="en-US" dirty="0" smtClean="0"/>
              <a:t>AE </a:t>
            </a:r>
            <a:r>
              <a:rPr lang="en-US" dirty="0"/>
              <a:t>(</a:t>
            </a:r>
            <a:r>
              <a:rPr lang="en-US" dirty="0" err="1" smtClean="0"/>
              <a:t>Statistical+Wavelet</a:t>
            </a:r>
            <a:r>
              <a:rPr lang="en-US" dirty="0" smtClean="0"/>
              <a:t>/</a:t>
            </a:r>
            <a:r>
              <a:rPr lang="en-US" dirty="0" err="1" smtClean="0"/>
              <a:t>FFT</a:t>
            </a:r>
            <a:r>
              <a:rPr lang="en-US" dirty="0" err="1"/>
              <a:t>+Time</a:t>
            </a:r>
            <a:r>
              <a:rPr lang="en-US" dirty="0"/>
              <a:t>) </a:t>
            </a:r>
            <a:r>
              <a:rPr lang="en-US" dirty="0" smtClean="0"/>
              <a:t>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1498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0.13734</a:t>
                      </a:r>
                    </a:p>
                    <a:p>
                      <a:r>
                        <a:rPr lang="en-US" dirty="0" smtClean="0"/>
                        <a:t>FAR: 0.21765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0.00524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0.00566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0.19540</a:t>
                      </a:r>
                    </a:p>
                    <a:p>
                      <a:r>
                        <a:rPr lang="en-US" dirty="0" smtClean="0"/>
                        <a:t>FAR: 0.22232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0.05652</a:t>
                      </a:r>
                    </a:p>
                    <a:p>
                      <a:r>
                        <a:rPr lang="en-US" dirty="0" smtClean="0"/>
                        <a:t>FAR: 0.09189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0.10256</a:t>
                      </a:r>
                    </a:p>
                    <a:p>
                      <a:r>
                        <a:rPr lang="en-US" dirty="0" smtClean="0"/>
                        <a:t>FAR: 0.03216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0.12676</a:t>
                      </a:r>
                    </a:p>
                    <a:p>
                      <a:r>
                        <a:rPr lang="en-US" dirty="0" smtClean="0"/>
                        <a:t>FAR: 0.09724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0.15259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0.26453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0.10924</a:t>
                      </a:r>
                    </a:p>
                    <a:p>
                      <a:r>
                        <a:rPr lang="en-US" dirty="0" smtClean="0"/>
                        <a:t>FAR: 0.05129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0.11523</a:t>
                      </a:r>
                    </a:p>
                    <a:p>
                      <a:r>
                        <a:rPr lang="en-US" dirty="0" smtClean="0"/>
                        <a:t>FAR: 0.05901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0.49135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0.18182</a:t>
                      </a:r>
                    </a:p>
                    <a:p>
                      <a:r>
                        <a:rPr lang="en-US" dirty="0" smtClean="0"/>
                        <a:t>FAR: 0.15881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0.08140</a:t>
                      </a:r>
                    </a:p>
                    <a:p>
                      <a:r>
                        <a:rPr lang="en-US" dirty="0" smtClean="0"/>
                        <a:t>FAR: 0.09127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0.13389</a:t>
                      </a:r>
                    </a:p>
                    <a:p>
                      <a:r>
                        <a:rPr lang="en-US" dirty="0" smtClean="0"/>
                        <a:t>FAR: 0.53767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0.08658</a:t>
                      </a:r>
                    </a:p>
                    <a:p>
                      <a:r>
                        <a:rPr lang="en-US" dirty="0" smtClean="0"/>
                        <a:t>FAR: 0.97047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0.44507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0.03529</a:t>
                      </a:r>
                    </a:p>
                    <a:p>
                      <a:r>
                        <a:rPr lang="en-US" dirty="0" smtClean="0"/>
                        <a:t>FAR: 0.11293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0.06742</a:t>
                      </a:r>
                    </a:p>
                    <a:p>
                      <a:r>
                        <a:rPr lang="en-US" dirty="0" smtClean="0"/>
                        <a:t>FAR: 0.41076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0.10593</a:t>
                      </a:r>
                    </a:p>
                    <a:p>
                      <a:r>
                        <a:rPr lang="en-US" dirty="0" smtClean="0"/>
                        <a:t>FAR: 0.57605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0.49302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0.26353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0.10606</a:t>
                      </a:r>
                    </a:p>
                    <a:p>
                      <a:r>
                        <a:rPr lang="en-US" dirty="0" smtClean="0"/>
                        <a:t>FAR: 0.14482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0.08333</a:t>
                      </a:r>
                    </a:p>
                    <a:p>
                      <a:r>
                        <a:rPr lang="en-US" dirty="0" smtClean="0"/>
                        <a:t>FAR: 0.04793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0.09417</a:t>
                      </a:r>
                    </a:p>
                    <a:p>
                      <a:r>
                        <a:rPr lang="en-US" dirty="0" smtClean="0"/>
                        <a:t>FAR: 0.22228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0.12450</a:t>
                      </a:r>
                    </a:p>
                    <a:p>
                      <a:r>
                        <a:rPr lang="en-US" dirty="0" smtClean="0"/>
                        <a:t>FAR: 0.38928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0.49258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0.10891</a:t>
                      </a:r>
                    </a:p>
                    <a:p>
                      <a:r>
                        <a:rPr lang="en-US" dirty="0" smtClean="0"/>
                        <a:t>FAR: 0.02218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0.04762</a:t>
                      </a:r>
                    </a:p>
                    <a:p>
                      <a:r>
                        <a:rPr lang="en-US" dirty="0" smtClean="0"/>
                        <a:t>FAR: 0.00743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0.08907</a:t>
                      </a:r>
                    </a:p>
                    <a:p>
                      <a:r>
                        <a:rPr lang="en-US" dirty="0" smtClean="0"/>
                        <a:t>FAR: 0.02506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0.17654</a:t>
                      </a:r>
                    </a:p>
                    <a:p>
                      <a:r>
                        <a:rPr lang="en-US" dirty="0" smtClean="0"/>
                        <a:t>FAR: 0.36143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0.24052</a:t>
                      </a:r>
                    </a:p>
                    <a:p>
                      <a:r>
                        <a:rPr lang="en-US" dirty="0" smtClean="0"/>
                        <a:t>FAR: 0.30185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0.10635</a:t>
                      </a:r>
                    </a:p>
                    <a:p>
                      <a:r>
                        <a:rPr lang="en-US" dirty="0" smtClean="0"/>
                        <a:t>FAR: 0.09950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0.09110</a:t>
                      </a:r>
                    </a:p>
                    <a:p>
                      <a:r>
                        <a:rPr lang="en-US" dirty="0" smtClean="0"/>
                        <a:t>FAR: 0.17404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0.09814</a:t>
                      </a:r>
                    </a:p>
                    <a:p>
                      <a:r>
                        <a:rPr lang="en-US" dirty="0" smtClean="0"/>
                        <a:t>FAR: 0.25071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(3 AEs </a:t>
            </a:r>
            <a:r>
              <a:rPr lang="en-US" dirty="0"/>
              <a:t>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795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(3 </a:t>
            </a:r>
            <a:r>
              <a:rPr lang="en-US" dirty="0"/>
              <a:t>AEs 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42421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0.12017</a:t>
                      </a:r>
                    </a:p>
                    <a:p>
                      <a:r>
                        <a:rPr lang="en-US" dirty="0" smtClean="0"/>
                        <a:t>FAR: 0.77912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0.04938</a:t>
                      </a:r>
                    </a:p>
                    <a:p>
                      <a:r>
                        <a:rPr lang="en-US" dirty="0" smtClean="0"/>
                        <a:t>FAR: 0.33928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0.06250</a:t>
                      </a:r>
                    </a:p>
                    <a:p>
                      <a:r>
                        <a:rPr lang="en-US" dirty="0" smtClean="0"/>
                        <a:t>FAR: 0.52592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0.08046</a:t>
                      </a:r>
                    </a:p>
                    <a:p>
                      <a:r>
                        <a:rPr lang="en-US" dirty="0" smtClean="0"/>
                        <a:t>FAR: 0.24777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0.07391</a:t>
                      </a:r>
                    </a:p>
                    <a:p>
                      <a:r>
                        <a:rPr lang="en-US" dirty="0" smtClean="0"/>
                        <a:t>FAR: 0.00863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0.11538</a:t>
                      </a:r>
                    </a:p>
                    <a:p>
                      <a:r>
                        <a:rPr lang="en-US" dirty="0" smtClean="0"/>
                        <a:t>FAR: 0.05564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0.11268</a:t>
                      </a:r>
                    </a:p>
                    <a:p>
                      <a:r>
                        <a:rPr lang="en-US" dirty="0" smtClean="0"/>
                        <a:t>FAR: 0.02559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0.00614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0.36110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0.11345</a:t>
                      </a:r>
                    </a:p>
                    <a:p>
                      <a:r>
                        <a:rPr lang="en-US" dirty="0" smtClean="0"/>
                        <a:t>FAR: 0.44761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0.11681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0.40612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0.59883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0.12791</a:t>
                      </a:r>
                    </a:p>
                    <a:p>
                      <a:r>
                        <a:rPr lang="en-US" dirty="0" smtClean="0"/>
                        <a:t>FAR: 0.10018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0.13389</a:t>
                      </a:r>
                    </a:p>
                    <a:p>
                      <a:r>
                        <a:rPr lang="en-US" dirty="0" smtClean="0"/>
                        <a:t>FAR: 0.92823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0.10823</a:t>
                      </a:r>
                    </a:p>
                    <a:p>
                      <a:r>
                        <a:rPr lang="en-US" dirty="0" smtClean="0"/>
                        <a:t>FAR: 0.99728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0.04348</a:t>
                      </a:r>
                    </a:p>
                    <a:p>
                      <a:r>
                        <a:rPr lang="en-US" dirty="0" smtClean="0"/>
                        <a:t>FAR: 0.19176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0.04706</a:t>
                      </a:r>
                    </a:p>
                    <a:p>
                      <a:r>
                        <a:rPr lang="en-US" dirty="0" smtClean="0"/>
                        <a:t>FAR: 0.24715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0.21300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0.08898</a:t>
                      </a:r>
                    </a:p>
                    <a:p>
                      <a:r>
                        <a:rPr lang="en-US" dirty="0" smtClean="0"/>
                        <a:t>FAR: 0.11705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0.14027</a:t>
                      </a:r>
                    </a:p>
                    <a:p>
                      <a:r>
                        <a:rPr lang="en-US" dirty="0" smtClean="0"/>
                        <a:t>FAR: 0.38556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0.11940</a:t>
                      </a:r>
                    </a:p>
                    <a:p>
                      <a:r>
                        <a:rPr lang="en-US" dirty="0" smtClean="0"/>
                        <a:t>FAR: 0.25797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0.13961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0.09154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0.12556</a:t>
                      </a:r>
                    </a:p>
                    <a:p>
                      <a:r>
                        <a:rPr lang="en-US" dirty="0" smtClean="0"/>
                        <a:t>FAR: 0.12923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0.13655</a:t>
                      </a:r>
                    </a:p>
                    <a:p>
                      <a:r>
                        <a:rPr lang="en-US" dirty="0" smtClean="0"/>
                        <a:t>FAR: 0.00310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0.41413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0.15842</a:t>
                      </a:r>
                    </a:p>
                    <a:p>
                      <a:r>
                        <a:rPr lang="en-US" dirty="0" smtClean="0"/>
                        <a:t>FAR: 0.05260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0.07619</a:t>
                      </a:r>
                    </a:p>
                    <a:p>
                      <a:r>
                        <a:rPr lang="en-US" dirty="0" smtClean="0"/>
                        <a:t>FAR: 0.30330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0.10931</a:t>
                      </a:r>
                    </a:p>
                    <a:p>
                      <a:r>
                        <a:rPr lang="en-US" dirty="0" smtClean="0"/>
                        <a:t>FAR: 0.08704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0.12058</a:t>
                      </a:r>
                    </a:p>
                    <a:p>
                      <a:r>
                        <a:rPr lang="en-US" dirty="0" smtClean="0"/>
                        <a:t>FAR: 0.38959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0.08665</a:t>
                      </a:r>
                    </a:p>
                    <a:p>
                      <a:r>
                        <a:rPr lang="en-US" dirty="0" smtClean="0"/>
                        <a:t>FAR: 0.27247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0.09826</a:t>
                      </a:r>
                    </a:p>
                    <a:p>
                      <a:r>
                        <a:rPr lang="en-US" dirty="0" smtClean="0"/>
                        <a:t>FAR: 0.26171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0.10648</a:t>
                      </a:r>
                    </a:p>
                    <a:p>
                      <a:r>
                        <a:rPr lang="en-US" dirty="0" smtClean="0"/>
                        <a:t>FAR: 0.21948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0.10752</a:t>
                      </a:r>
                    </a:p>
                    <a:p>
                      <a:r>
                        <a:rPr lang="en-US" smtClean="0"/>
                        <a:t>FAR: 0.28630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69</cp:revision>
  <dcterms:created xsi:type="dcterms:W3CDTF">2017-10-12T04:52:15Z</dcterms:created>
  <dcterms:modified xsi:type="dcterms:W3CDTF">2018-01-17T15:48:31Z</dcterms:modified>
</cp:coreProperties>
</file>