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AE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1230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0.14592</a:t>
                      </a:r>
                    </a:p>
                    <a:p>
                      <a:r>
                        <a:rPr lang="en-US" dirty="0" smtClean="0"/>
                        <a:t>FAR: 0.43258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0.48610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0.78699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0.17241</a:t>
                      </a:r>
                    </a:p>
                    <a:p>
                      <a:r>
                        <a:rPr lang="en-US" dirty="0" smtClean="0"/>
                        <a:t>FAR: 0.83080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0.12609</a:t>
                      </a:r>
                    </a:p>
                    <a:p>
                      <a:r>
                        <a:rPr lang="en-US" dirty="0" smtClean="0"/>
                        <a:t>FAR: 0.64359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0.09402</a:t>
                      </a:r>
                    </a:p>
                    <a:p>
                      <a:r>
                        <a:rPr lang="en-US" dirty="0" smtClean="0"/>
                        <a:t>FAR: 0.38574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0.56909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0.61137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0.06122</a:t>
                      </a:r>
                    </a:p>
                    <a:p>
                      <a:r>
                        <a:rPr lang="en-US" dirty="0" smtClean="0"/>
                        <a:t>FAR: 0.60458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0.53621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0.42075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0.53376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0.80816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0.83749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0.54756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0.09957</a:t>
                      </a:r>
                    </a:p>
                    <a:p>
                      <a:r>
                        <a:rPr lang="en-US" dirty="0" smtClean="0"/>
                        <a:t>FAR: 0.44145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0.70549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0.21176</a:t>
                      </a:r>
                    </a:p>
                    <a:p>
                      <a:r>
                        <a:rPr lang="en-US" dirty="0" smtClean="0"/>
                        <a:t>FAR: 0.81872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0.74664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0.13559</a:t>
                      </a:r>
                    </a:p>
                    <a:p>
                      <a:r>
                        <a:rPr lang="en-US" dirty="0" smtClean="0"/>
                        <a:t>FAR: 0.56703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0.45439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0.58624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0.04545</a:t>
                      </a:r>
                    </a:p>
                    <a:p>
                      <a:r>
                        <a:rPr lang="en-US" dirty="0" smtClean="0"/>
                        <a:t>FAR: 0.91907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0.73057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0.09417</a:t>
                      </a:r>
                    </a:p>
                    <a:p>
                      <a:r>
                        <a:rPr lang="en-US" dirty="0" smtClean="0"/>
                        <a:t>FAR: 0.59145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FRR: 0.14458</a:t>
                      </a:r>
                    </a:p>
                    <a:p>
                      <a:r>
                        <a:rPr lang="en-US" smtClean="0"/>
                        <a:t>FAR: 0.56023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0.38043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0.55028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0.12381</a:t>
                      </a:r>
                    </a:p>
                    <a:p>
                      <a:r>
                        <a:rPr lang="en-US" dirty="0" smtClean="0"/>
                        <a:t>FAR: 0.72178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0.66129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0.11469</a:t>
                      </a:r>
                    </a:p>
                    <a:p>
                      <a:r>
                        <a:rPr lang="en-US" dirty="0" smtClean="0"/>
                        <a:t>FAR: 0.44919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0.11698</a:t>
                      </a:r>
                    </a:p>
                    <a:p>
                      <a:r>
                        <a:rPr lang="en-US" dirty="0" smtClean="0"/>
                        <a:t>FAR: 0.54352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0.12669</a:t>
                      </a:r>
                    </a:p>
                    <a:p>
                      <a:r>
                        <a:rPr lang="en-US" dirty="0" smtClean="0"/>
                        <a:t>FAR: 0.74910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0.12257</a:t>
                      </a:r>
                    </a:p>
                    <a:p>
                      <a:r>
                        <a:rPr lang="en-US" dirty="0" smtClean="0"/>
                        <a:t>FAR: 0.74531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0.11037</a:t>
                      </a:r>
                    </a:p>
                    <a:p>
                      <a:r>
                        <a:rPr lang="en-US" dirty="0" smtClean="0"/>
                        <a:t>FAR: 0.59119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(1 AE (no fusion) 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(1 AE (no fusion) </a:t>
            </a:r>
            <a:r>
              <a:rPr lang="en-US" dirty="0"/>
              <a:t>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3406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0.07725</a:t>
                      </a:r>
                    </a:p>
                    <a:p>
                      <a:r>
                        <a:rPr lang="en-US" dirty="0" smtClean="0"/>
                        <a:t>FAR: 0.51097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0.56424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0.71536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0.10345</a:t>
                      </a:r>
                    </a:p>
                    <a:p>
                      <a:r>
                        <a:rPr lang="en-US" dirty="0" smtClean="0"/>
                        <a:t>FAR: 0.84062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0.15217</a:t>
                      </a:r>
                    </a:p>
                    <a:p>
                      <a:r>
                        <a:rPr lang="en-US" dirty="0" smtClean="0"/>
                        <a:t>FAR: 0.53190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0.35443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0.64534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0.17347</a:t>
                      </a:r>
                    </a:p>
                    <a:p>
                      <a:r>
                        <a:rPr lang="en-US" dirty="0" smtClean="0"/>
                        <a:t>FAR: 0.52586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0.62426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0.07563</a:t>
                      </a:r>
                    </a:p>
                    <a:p>
                      <a:r>
                        <a:rPr lang="en-US" dirty="0" smtClean="0"/>
                        <a:t>FAR: 0.58153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0.40497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0.04819</a:t>
                      </a:r>
                    </a:p>
                    <a:p>
                      <a:r>
                        <a:rPr lang="en-US" dirty="0" smtClean="0"/>
                        <a:t>FAR: 0.63555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0.72220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0.72128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0.06695</a:t>
                      </a:r>
                    </a:p>
                    <a:p>
                      <a:r>
                        <a:rPr lang="en-US" dirty="0" smtClean="0"/>
                        <a:t>FAR: 0.66553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0.52461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0.63327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0.16471</a:t>
                      </a:r>
                    </a:p>
                    <a:p>
                      <a:r>
                        <a:rPr lang="en-US" dirty="0" smtClean="0"/>
                        <a:t>FAR: 0.83259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0.75874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0.11864</a:t>
                      </a:r>
                    </a:p>
                    <a:p>
                      <a:r>
                        <a:rPr lang="en-US" dirty="0" smtClean="0"/>
                        <a:t>FAR: 0.65209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0.48300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0.82903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0.19697</a:t>
                      </a:r>
                    </a:p>
                    <a:p>
                      <a:r>
                        <a:rPr lang="en-US" dirty="0" smtClean="0"/>
                        <a:t>FAR: 0.93469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0.05556</a:t>
                      </a:r>
                    </a:p>
                    <a:p>
                      <a:r>
                        <a:rPr lang="en-US" dirty="0" smtClean="0"/>
                        <a:t>FAR: 0.72625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0.09865</a:t>
                      </a:r>
                    </a:p>
                    <a:p>
                      <a:r>
                        <a:rPr lang="en-US" dirty="0" smtClean="0"/>
                        <a:t>FAR: 0.58590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0.10843</a:t>
                      </a:r>
                    </a:p>
                    <a:p>
                      <a:r>
                        <a:rPr lang="en-US" dirty="0" smtClean="0"/>
                        <a:t>FAR: 0.60124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0.19149</a:t>
                      </a:r>
                    </a:p>
                    <a:p>
                      <a:r>
                        <a:rPr lang="en-US" dirty="0" smtClean="0"/>
                        <a:t>FAR: 0.44511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0.54667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0.06667</a:t>
                      </a:r>
                    </a:p>
                    <a:p>
                      <a:r>
                        <a:rPr lang="en-US" dirty="0" smtClean="0"/>
                        <a:t>FAR: 0.70367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0.11741</a:t>
                      </a:r>
                    </a:p>
                    <a:p>
                      <a:r>
                        <a:rPr lang="en-US" dirty="0" smtClean="0"/>
                        <a:t>FAR: 0.61322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0.11133</a:t>
                      </a:r>
                    </a:p>
                    <a:p>
                      <a:r>
                        <a:rPr lang="en-US" dirty="0" smtClean="0"/>
                        <a:t>FAR: 0.47987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0.12256</a:t>
                      </a:r>
                    </a:p>
                    <a:p>
                      <a:r>
                        <a:rPr lang="en-US" dirty="0" smtClean="0"/>
                        <a:t>FAR: 0.62542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0.11491</a:t>
                      </a:r>
                    </a:p>
                    <a:p>
                      <a:r>
                        <a:rPr lang="en-US" dirty="0" smtClean="0"/>
                        <a:t>FAR: 0.44320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0.09565</a:t>
                      </a:r>
                    </a:p>
                    <a:p>
                      <a:r>
                        <a:rPr lang="en-US" dirty="0" smtClean="0"/>
                        <a:t>FAR: 0.72914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0.10491</a:t>
                      </a:r>
                    </a:p>
                    <a:p>
                      <a:r>
                        <a:rPr lang="en-US" smtClean="0"/>
                        <a:t>FAR: 0.60503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550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45</cp:revision>
  <dcterms:created xsi:type="dcterms:W3CDTF">2017-10-12T04:52:15Z</dcterms:created>
  <dcterms:modified xsi:type="dcterms:W3CDTF">2018-01-17T05:35:45Z</dcterms:modified>
</cp:coreProperties>
</file>