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</a:t>
            </a:r>
            <a:r>
              <a:rPr lang="en-US" dirty="0"/>
              <a:t>types of </a:t>
            </a:r>
            <a:r>
              <a:rPr lang="en-US" dirty="0" smtClean="0"/>
              <a:t>AE (</a:t>
            </a:r>
            <a:r>
              <a:rPr lang="en-US" dirty="0" err="1" smtClean="0"/>
              <a:t>Statistical+</a:t>
            </a:r>
            <a:r>
              <a:rPr lang="en-US" dirty="0" err="1"/>
              <a:t>Time</a:t>
            </a:r>
            <a:r>
              <a:rPr lang="en-US" dirty="0" smtClean="0"/>
              <a:t>/</a:t>
            </a:r>
            <a:r>
              <a:rPr lang="en-US" dirty="0" err="1" smtClean="0"/>
              <a:t>FFT+Wavelet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60328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0.13305</a:t>
                      </a:r>
                    </a:p>
                    <a:p>
                      <a:r>
                        <a:rPr lang="en-US" dirty="0" smtClean="0"/>
                        <a:t>FAR: 0.68339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0.42632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0.14062</a:t>
                      </a:r>
                    </a:p>
                    <a:p>
                      <a:r>
                        <a:rPr lang="en-US" dirty="0" smtClean="0"/>
                        <a:t>FAR: 0.81197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0.12644</a:t>
                      </a:r>
                    </a:p>
                    <a:p>
                      <a:r>
                        <a:rPr lang="en-US" dirty="0" smtClean="0"/>
                        <a:t>FAR: 0.64732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0.10870</a:t>
                      </a:r>
                    </a:p>
                    <a:p>
                      <a:r>
                        <a:rPr lang="en-US" dirty="0" smtClean="0"/>
                        <a:t>FAR: 0.78118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0.10684</a:t>
                      </a:r>
                    </a:p>
                    <a:p>
                      <a:r>
                        <a:rPr lang="en-US" dirty="0" smtClean="0"/>
                        <a:t>FAR: 0.58482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0.59212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0.32360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0.55332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0.15966</a:t>
                      </a:r>
                    </a:p>
                    <a:p>
                      <a:r>
                        <a:rPr lang="en-US" dirty="0" smtClean="0"/>
                        <a:t>FAR: 0.67166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0.10700</a:t>
                      </a:r>
                    </a:p>
                    <a:p>
                      <a:r>
                        <a:rPr lang="en-US" dirty="0" smtClean="0"/>
                        <a:t>FAR: 0.64528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0.06024</a:t>
                      </a:r>
                    </a:p>
                    <a:p>
                      <a:r>
                        <a:rPr lang="en-US" dirty="0" smtClean="0"/>
                        <a:t>FAR: 0.62289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0.12987</a:t>
                      </a:r>
                    </a:p>
                    <a:p>
                      <a:r>
                        <a:rPr lang="en-US" dirty="0" smtClean="0"/>
                        <a:t>FAR: 0.78145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0.10465</a:t>
                      </a:r>
                    </a:p>
                    <a:p>
                      <a:r>
                        <a:rPr lang="en-US" dirty="0" smtClean="0"/>
                        <a:t>FAR: 0.70703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0.10042</a:t>
                      </a:r>
                    </a:p>
                    <a:p>
                      <a:r>
                        <a:rPr lang="en-US" dirty="0" smtClean="0"/>
                        <a:t>FAR: 0.91408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0.57587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0.45219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0.81030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0.16854</a:t>
                      </a:r>
                    </a:p>
                    <a:p>
                      <a:r>
                        <a:rPr lang="en-US" dirty="0" smtClean="0"/>
                        <a:t>FAR: 0.85291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0.06780</a:t>
                      </a:r>
                    </a:p>
                    <a:p>
                      <a:r>
                        <a:rPr lang="en-US" dirty="0" smtClean="0"/>
                        <a:t>FAR: 0.82409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0.11312</a:t>
                      </a:r>
                    </a:p>
                    <a:p>
                      <a:r>
                        <a:rPr lang="en-US" dirty="0" smtClean="0"/>
                        <a:t>FAR: 0.64221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0.26866</a:t>
                      </a:r>
                    </a:p>
                    <a:p>
                      <a:r>
                        <a:rPr lang="en-US" dirty="0" smtClean="0"/>
                        <a:t>FAR: 0.87607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0.06061</a:t>
                      </a:r>
                    </a:p>
                    <a:p>
                      <a:r>
                        <a:rPr lang="en-US" dirty="0" smtClean="0"/>
                        <a:t>FAR: 0.74823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0.90933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0.11211</a:t>
                      </a:r>
                    </a:p>
                    <a:p>
                      <a:r>
                        <a:rPr lang="en-US" dirty="0" smtClean="0"/>
                        <a:t>FAR: 0.85563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0.49733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0.12766</a:t>
                      </a:r>
                    </a:p>
                    <a:p>
                      <a:r>
                        <a:rPr lang="en-US" dirty="0" smtClean="0"/>
                        <a:t>FAR: 0.54293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0.10891</a:t>
                      </a:r>
                    </a:p>
                    <a:p>
                      <a:r>
                        <a:rPr lang="en-US" dirty="0" smtClean="0"/>
                        <a:t>FAR: 0.41207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0.13333</a:t>
                      </a:r>
                    </a:p>
                    <a:p>
                      <a:r>
                        <a:rPr lang="en-US" dirty="0" smtClean="0"/>
                        <a:t>FAR: 0.57780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0.07692</a:t>
                      </a:r>
                    </a:p>
                    <a:p>
                      <a:r>
                        <a:rPr lang="en-US" dirty="0" smtClean="0"/>
                        <a:t>FAR: 0.56824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0.11896</a:t>
                      </a:r>
                    </a:p>
                    <a:p>
                      <a:r>
                        <a:rPr lang="en-US" dirty="0" smtClean="0"/>
                        <a:t>FAR: 0.60482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0.13464</a:t>
                      </a:r>
                    </a:p>
                    <a:p>
                      <a:r>
                        <a:rPr lang="en-US" dirty="0" smtClean="0"/>
                        <a:t>FAR: 0.58542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0.10825</a:t>
                      </a:r>
                    </a:p>
                    <a:p>
                      <a:r>
                        <a:rPr lang="en-US" dirty="0" smtClean="0"/>
                        <a:t>FAR: 0.64794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0.12435</a:t>
                      </a:r>
                    </a:p>
                    <a:p>
                      <a:r>
                        <a:rPr lang="en-US" dirty="0" smtClean="0"/>
                        <a:t>FAR: 0.70795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0.10427</a:t>
                      </a:r>
                    </a:p>
                    <a:p>
                      <a:r>
                        <a:rPr lang="en-US" dirty="0" smtClean="0"/>
                        <a:t>FAR: 0.76915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en-US" dirty="0"/>
              <a:t>3 AEs (</a:t>
            </a:r>
            <a:r>
              <a:rPr lang="en-US" dirty="0" err="1" smtClean="0"/>
              <a:t>Statistical+Time</a:t>
            </a:r>
            <a:r>
              <a:rPr lang="en-US" dirty="0" smtClean="0"/>
              <a:t>/</a:t>
            </a:r>
            <a:r>
              <a:rPr lang="en-US" dirty="0" err="1" smtClean="0"/>
              <a:t>FFT+Wavelet</a:t>
            </a:r>
            <a:r>
              <a:rPr lang="en-US" dirty="0"/>
              <a:t>) </a:t>
            </a:r>
            <a:r>
              <a:rPr lang="en-US" dirty="0" smtClean="0"/>
              <a:t>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(3 AEs (</a:t>
            </a:r>
            <a:r>
              <a:rPr lang="en-US" dirty="0" err="1"/>
              <a:t>Statistical+Time</a:t>
            </a:r>
            <a:r>
              <a:rPr lang="en-US" dirty="0"/>
              <a:t>/</a:t>
            </a:r>
            <a:r>
              <a:rPr lang="en-US" dirty="0" err="1"/>
              <a:t>FFT+Wavelet</a:t>
            </a:r>
            <a:r>
              <a:rPr lang="en-US" dirty="0"/>
              <a:t>) 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57484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0.09013</a:t>
                      </a:r>
                    </a:p>
                    <a:p>
                      <a:r>
                        <a:rPr lang="en-US" dirty="0" smtClean="0"/>
                        <a:t>FAR: 0.72573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0.03704</a:t>
                      </a:r>
                    </a:p>
                    <a:p>
                      <a:r>
                        <a:rPr lang="en-US" dirty="0" smtClean="0"/>
                        <a:t>FAR: 0.45988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0.06250</a:t>
                      </a:r>
                    </a:p>
                    <a:p>
                      <a:r>
                        <a:rPr lang="en-US" dirty="0" smtClean="0"/>
                        <a:t>FAR: 0.77050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0.05747</a:t>
                      </a:r>
                    </a:p>
                    <a:p>
                      <a:r>
                        <a:rPr lang="en-US" dirty="0" smtClean="0"/>
                        <a:t>FAR: 0.83259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0.09565</a:t>
                      </a:r>
                    </a:p>
                    <a:p>
                      <a:r>
                        <a:rPr lang="en-US" dirty="0" smtClean="0"/>
                        <a:t>FAR: 0.71670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0.10256</a:t>
                      </a:r>
                    </a:p>
                    <a:p>
                      <a:r>
                        <a:rPr lang="en-US" dirty="0" smtClean="0"/>
                        <a:t>FAR: 0.62277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0.09859</a:t>
                      </a:r>
                    </a:p>
                    <a:p>
                      <a:r>
                        <a:rPr lang="en-US" dirty="0" smtClean="0"/>
                        <a:t>FAR: 0.66121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0.16327</a:t>
                      </a:r>
                    </a:p>
                    <a:p>
                      <a:r>
                        <a:rPr lang="en-US" dirty="0" smtClean="0"/>
                        <a:t>FAR: 0.50691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0.51808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0.12185</a:t>
                      </a:r>
                    </a:p>
                    <a:p>
                      <a:r>
                        <a:rPr lang="en-US" dirty="0" smtClean="0"/>
                        <a:t>FAR: 0.56040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0.11523</a:t>
                      </a:r>
                    </a:p>
                    <a:p>
                      <a:r>
                        <a:rPr lang="en-US" dirty="0" smtClean="0"/>
                        <a:t>FAR: 0.78816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0.40243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0.69548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0.08140</a:t>
                      </a:r>
                    </a:p>
                    <a:p>
                      <a:r>
                        <a:rPr lang="en-US" dirty="0" smtClean="0"/>
                        <a:t>FAR: 0.78718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0.10042</a:t>
                      </a:r>
                    </a:p>
                    <a:p>
                      <a:r>
                        <a:rPr lang="en-US" dirty="0" smtClean="0"/>
                        <a:t>FAR: 0.77105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0.11255</a:t>
                      </a:r>
                    </a:p>
                    <a:p>
                      <a:r>
                        <a:rPr lang="en-US" dirty="0" smtClean="0"/>
                        <a:t>FAR: 0.58181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0.14493</a:t>
                      </a:r>
                    </a:p>
                    <a:p>
                      <a:r>
                        <a:rPr lang="en-US" dirty="0" smtClean="0"/>
                        <a:t>FAR: 0.52035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0.63645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0.08989</a:t>
                      </a:r>
                    </a:p>
                    <a:p>
                      <a:r>
                        <a:rPr lang="en-US" dirty="0" smtClean="0"/>
                        <a:t>FAR: 0.71211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0.13136</a:t>
                      </a:r>
                    </a:p>
                    <a:p>
                      <a:r>
                        <a:rPr lang="en-US" dirty="0" smtClean="0"/>
                        <a:t>FAR: 0.73086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0.14027</a:t>
                      </a:r>
                    </a:p>
                    <a:p>
                      <a:r>
                        <a:rPr lang="en-US" dirty="0" smtClean="0"/>
                        <a:t>FAR: 0.70380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0.07463</a:t>
                      </a:r>
                    </a:p>
                    <a:p>
                      <a:r>
                        <a:rPr lang="en-US" dirty="0" smtClean="0"/>
                        <a:t>FAR: 0.96965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0.13636</a:t>
                      </a:r>
                    </a:p>
                    <a:p>
                      <a:r>
                        <a:rPr lang="en-US" dirty="0" smtClean="0"/>
                        <a:t>FAR: 0.90487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0.82902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0.11211</a:t>
                      </a:r>
                    </a:p>
                    <a:p>
                      <a:r>
                        <a:rPr lang="en-US" dirty="0" smtClean="0"/>
                        <a:t>FAR: 0.53542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0.08835</a:t>
                      </a:r>
                    </a:p>
                    <a:p>
                      <a:r>
                        <a:rPr lang="en-US" dirty="0" smtClean="0"/>
                        <a:t>FAR: 0.67534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0.09574</a:t>
                      </a:r>
                    </a:p>
                    <a:p>
                      <a:r>
                        <a:rPr lang="en-US" dirty="0" smtClean="0"/>
                        <a:t>FAR: 0.48043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0.09901</a:t>
                      </a:r>
                    </a:p>
                    <a:p>
                      <a:r>
                        <a:rPr lang="en-US" dirty="0" smtClean="0"/>
                        <a:t>FAR: 0.44095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0.15238</a:t>
                      </a:r>
                    </a:p>
                    <a:p>
                      <a:r>
                        <a:rPr lang="en-US" dirty="0" smtClean="0"/>
                        <a:t>FAR: 0.64190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0.12146</a:t>
                      </a:r>
                    </a:p>
                    <a:p>
                      <a:r>
                        <a:rPr lang="en-US" dirty="0" smtClean="0"/>
                        <a:t>FAR: 0.78781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0.10818</a:t>
                      </a:r>
                    </a:p>
                    <a:p>
                      <a:r>
                        <a:rPr lang="en-US" dirty="0" smtClean="0"/>
                        <a:t>FAR: 0.68293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0.09122</a:t>
                      </a:r>
                    </a:p>
                    <a:p>
                      <a:r>
                        <a:rPr lang="en-US" dirty="0" smtClean="0"/>
                        <a:t>FAR: 0.58233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0.11398</a:t>
                      </a:r>
                    </a:p>
                    <a:p>
                      <a:r>
                        <a:rPr lang="en-US" dirty="0" smtClean="0"/>
                        <a:t>FAR: 0.65920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0.09735</a:t>
                      </a:r>
                    </a:p>
                    <a:p>
                      <a:r>
                        <a:rPr lang="en-US" dirty="0" smtClean="0"/>
                        <a:t>FAR: 0.72014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0.11381</a:t>
                      </a:r>
                    </a:p>
                    <a:p>
                      <a:r>
                        <a:rPr lang="en-US" smtClean="0"/>
                        <a:t>FAR: 0.68371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49</cp:revision>
  <dcterms:created xsi:type="dcterms:W3CDTF">2017-10-12T04:52:15Z</dcterms:created>
  <dcterms:modified xsi:type="dcterms:W3CDTF">2018-01-17T06:12:11Z</dcterms:modified>
</cp:coreProperties>
</file>